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0"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82"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2/20/2015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368" y="145551"/>
            <a:ext cx="10364451" cy="1596177"/>
          </a:xfrm>
        </p:spPr>
        <p:txBody>
          <a:bodyPr/>
          <a:lstStyle/>
          <a:p>
            <a:r>
              <a:rPr lang="en-US" dirty="0" smtClean="0">
                <a:solidFill>
                  <a:schemeClr val="tx2"/>
                </a:solidFill>
              </a:rPr>
              <a:t>HOMEWORK</a:t>
            </a:r>
            <a:br>
              <a:rPr lang="en-US" dirty="0" smtClean="0">
                <a:solidFill>
                  <a:schemeClr val="tx2"/>
                </a:solidFill>
              </a:rPr>
            </a:br>
            <a:r>
              <a:rPr lang="en-US" dirty="0" smtClean="0">
                <a:solidFill>
                  <a:schemeClr val="tx2"/>
                </a:solidFill>
              </a:rPr>
              <a:t>Create a poster including all of the following criteria. Poster size – printer paper</a:t>
            </a:r>
            <a:endParaRPr lang="en-US" dirty="0">
              <a:solidFill>
                <a:schemeClr val="tx2"/>
              </a:solidFill>
            </a:endParaRPr>
          </a:p>
        </p:txBody>
      </p:sp>
      <p:sp>
        <p:nvSpPr>
          <p:cNvPr id="3" name="Text Placeholder 2"/>
          <p:cNvSpPr>
            <a:spLocks noGrp="1"/>
          </p:cNvSpPr>
          <p:nvPr>
            <p:ph type="body" idx="1"/>
          </p:nvPr>
        </p:nvSpPr>
        <p:spPr>
          <a:xfrm>
            <a:off x="1114797" y="1950604"/>
            <a:ext cx="4873474" cy="679994"/>
          </a:xfrm>
        </p:spPr>
        <p:txBody>
          <a:bodyPr/>
          <a:lstStyle/>
          <a:p>
            <a:r>
              <a:rPr lang="en-US" dirty="0" smtClean="0"/>
              <a:t>Front Side – alcohol use</a:t>
            </a:r>
          </a:p>
          <a:p>
            <a:endParaRPr lang="en-US" dirty="0"/>
          </a:p>
        </p:txBody>
      </p:sp>
      <p:sp>
        <p:nvSpPr>
          <p:cNvPr id="4" name="Content Placeholder 3"/>
          <p:cNvSpPr>
            <a:spLocks noGrp="1"/>
          </p:cNvSpPr>
          <p:nvPr>
            <p:ph sz="quarter" idx="13"/>
          </p:nvPr>
        </p:nvSpPr>
        <p:spPr>
          <a:xfrm>
            <a:off x="592165" y="2133600"/>
            <a:ext cx="5406615" cy="2974427"/>
          </a:xfrm>
        </p:spPr>
        <p:txBody>
          <a:bodyPr>
            <a:normAutofit/>
          </a:bodyPr>
          <a:lstStyle/>
          <a:p>
            <a:r>
              <a:rPr lang="en-US" dirty="0" smtClean="0"/>
              <a:t>Must Include the following</a:t>
            </a:r>
          </a:p>
          <a:p>
            <a:pPr lvl="1">
              <a:buFont typeface="Wingdings" pitchFamily="2" charset="2"/>
              <a:buChar char="ü"/>
            </a:pPr>
            <a:r>
              <a:rPr lang="en-US" dirty="0" smtClean="0"/>
              <a:t>At least 3 Short term effects (be specific)</a:t>
            </a:r>
          </a:p>
          <a:p>
            <a:pPr lvl="1">
              <a:buFont typeface="Wingdings" pitchFamily="2" charset="2"/>
              <a:buChar char="ü"/>
            </a:pPr>
            <a:r>
              <a:rPr lang="en-US" dirty="0" smtClean="0"/>
              <a:t>At least 3 Long Term Effects (Be specific)</a:t>
            </a:r>
          </a:p>
          <a:p>
            <a:pPr lvl="1">
              <a:buFont typeface="Wingdings" pitchFamily="2" charset="2"/>
              <a:buChar char="ü"/>
            </a:pPr>
            <a:r>
              <a:rPr lang="en-US" dirty="0" smtClean="0"/>
              <a:t>At least 5 Statistics </a:t>
            </a:r>
            <a:r>
              <a:rPr lang="en-US" b="1" u="sng" dirty="0" smtClean="0"/>
              <a:t>related to </a:t>
            </a:r>
            <a:r>
              <a:rPr lang="en-US" b="1" u="sng" dirty="0" smtClean="0">
                <a:solidFill>
                  <a:srgbClr val="FF0000"/>
                </a:solidFill>
              </a:rPr>
              <a:t>Teen use</a:t>
            </a:r>
          </a:p>
          <a:p>
            <a:pPr lvl="1">
              <a:buFont typeface="Wingdings" pitchFamily="2" charset="2"/>
              <a:buChar char="ü"/>
            </a:pPr>
            <a:r>
              <a:rPr lang="en-US" dirty="0" smtClean="0"/>
              <a:t>Must include pictures (drawn or printed) </a:t>
            </a:r>
          </a:p>
          <a:p>
            <a:pPr lvl="1">
              <a:buFont typeface="Wingdings" pitchFamily="2" charset="2"/>
              <a:buChar char="ü"/>
            </a:pPr>
            <a:r>
              <a:rPr lang="en-US" b="1" i="1" u="sng" dirty="0" smtClean="0">
                <a:solidFill>
                  <a:srgbClr val="FFFF00"/>
                </a:solidFill>
              </a:rPr>
              <a:t>Everything must be in </a:t>
            </a:r>
            <a:r>
              <a:rPr lang="en-US" b="1" i="1" u="sng" dirty="0" err="1" smtClean="0">
                <a:solidFill>
                  <a:srgbClr val="FFFF00"/>
                </a:solidFill>
              </a:rPr>
              <a:t>colr</a:t>
            </a:r>
            <a:r>
              <a:rPr lang="en-US" b="1" i="1" u="sng" dirty="0" smtClean="0">
                <a:solidFill>
                  <a:srgbClr val="FFFF00"/>
                </a:solidFill>
              </a:rPr>
              <a:t>, neat and using the entire poster to receive credit</a:t>
            </a:r>
          </a:p>
        </p:txBody>
      </p:sp>
      <p:sp>
        <p:nvSpPr>
          <p:cNvPr id="5" name="Text Placeholder 4"/>
          <p:cNvSpPr>
            <a:spLocks noGrp="1"/>
          </p:cNvSpPr>
          <p:nvPr>
            <p:ph type="body" sz="quarter" idx="3"/>
          </p:nvPr>
        </p:nvSpPr>
        <p:spPr>
          <a:xfrm>
            <a:off x="6343871" y="1761418"/>
            <a:ext cx="5322611" cy="679994"/>
          </a:xfrm>
        </p:spPr>
        <p:txBody>
          <a:bodyPr/>
          <a:lstStyle/>
          <a:p>
            <a:r>
              <a:rPr lang="en-US" dirty="0" smtClean="0"/>
              <a:t>Back Side – Tobacco Use </a:t>
            </a:r>
          </a:p>
          <a:p>
            <a:r>
              <a:rPr lang="en-US" sz="1400" dirty="0" smtClean="0">
                <a:solidFill>
                  <a:schemeClr val="accent1"/>
                </a:solidFill>
              </a:rPr>
              <a:t>Must include both </a:t>
            </a:r>
            <a:r>
              <a:rPr lang="en-US" sz="1400" b="1" u="sng" dirty="0" smtClean="0">
                <a:solidFill>
                  <a:schemeClr val="accent1"/>
                </a:solidFill>
              </a:rPr>
              <a:t>smoking</a:t>
            </a:r>
            <a:r>
              <a:rPr lang="en-US" sz="1400" dirty="0" smtClean="0">
                <a:solidFill>
                  <a:schemeClr val="accent1"/>
                </a:solidFill>
              </a:rPr>
              <a:t> and </a:t>
            </a:r>
            <a:r>
              <a:rPr lang="en-US" sz="1400" b="1" u="sng" dirty="0" smtClean="0">
                <a:solidFill>
                  <a:schemeClr val="accent1"/>
                </a:solidFill>
              </a:rPr>
              <a:t>chewing</a:t>
            </a:r>
            <a:r>
              <a:rPr lang="en-US" sz="1400" dirty="0" smtClean="0">
                <a:solidFill>
                  <a:schemeClr val="accent1"/>
                </a:solidFill>
              </a:rPr>
              <a:t> tobacco info!</a:t>
            </a:r>
            <a:endParaRPr lang="en-US" sz="1400" dirty="0">
              <a:solidFill>
                <a:schemeClr val="accent1"/>
              </a:solidFill>
            </a:endParaRPr>
          </a:p>
        </p:txBody>
      </p:sp>
      <p:sp>
        <p:nvSpPr>
          <p:cNvPr id="6" name="Content Placeholder 5"/>
          <p:cNvSpPr>
            <a:spLocks noGrp="1"/>
          </p:cNvSpPr>
          <p:nvPr>
            <p:ph sz="quarter" idx="14"/>
          </p:nvPr>
        </p:nvSpPr>
        <p:spPr>
          <a:xfrm>
            <a:off x="6172200" y="2420392"/>
            <a:ext cx="5105401" cy="2740187"/>
          </a:xfrm>
        </p:spPr>
        <p:txBody>
          <a:bodyPr>
            <a:normAutofit fontScale="92500"/>
          </a:bodyPr>
          <a:lstStyle/>
          <a:p>
            <a:r>
              <a:rPr lang="en-US" dirty="0" smtClean="0"/>
              <a:t>Must Include the following</a:t>
            </a:r>
          </a:p>
          <a:p>
            <a:pPr lvl="1">
              <a:buFont typeface="Wingdings" pitchFamily="2" charset="2"/>
              <a:buChar char="ü"/>
            </a:pPr>
            <a:r>
              <a:rPr lang="en-US" dirty="0" smtClean="0"/>
              <a:t>At least 3 Short term effects (be specific)</a:t>
            </a:r>
          </a:p>
          <a:p>
            <a:pPr lvl="1">
              <a:buFont typeface="Wingdings" pitchFamily="2" charset="2"/>
              <a:buChar char="ü"/>
            </a:pPr>
            <a:r>
              <a:rPr lang="en-US" dirty="0" smtClean="0"/>
              <a:t>At least 3 Long Term Effects (Be specific)</a:t>
            </a:r>
          </a:p>
          <a:p>
            <a:pPr lvl="1">
              <a:buFont typeface="Wingdings" pitchFamily="2" charset="2"/>
              <a:buChar char="ü"/>
            </a:pPr>
            <a:r>
              <a:rPr lang="en-US" dirty="0" smtClean="0"/>
              <a:t>At least 5 Statistics </a:t>
            </a:r>
            <a:r>
              <a:rPr lang="en-US" b="1" u="sng" dirty="0" smtClean="0"/>
              <a:t>related to </a:t>
            </a:r>
            <a:r>
              <a:rPr lang="en-US" b="1" u="sng" dirty="0" smtClean="0">
                <a:solidFill>
                  <a:srgbClr val="FF0000"/>
                </a:solidFill>
              </a:rPr>
              <a:t>Teen use</a:t>
            </a:r>
          </a:p>
          <a:p>
            <a:pPr lvl="1">
              <a:buFont typeface="Wingdings" pitchFamily="2" charset="2"/>
              <a:buChar char="ü"/>
            </a:pPr>
            <a:r>
              <a:rPr lang="en-US" dirty="0" smtClean="0"/>
              <a:t>Must include pictures (drawn or printed) </a:t>
            </a:r>
          </a:p>
          <a:p>
            <a:pPr lvl="1">
              <a:buFont typeface="Wingdings" pitchFamily="2" charset="2"/>
              <a:buChar char="ü"/>
            </a:pPr>
            <a:r>
              <a:rPr lang="en-US" b="1" i="1" u="sng" dirty="0" smtClean="0">
                <a:solidFill>
                  <a:srgbClr val="FFFF00"/>
                </a:solidFill>
              </a:rPr>
              <a:t>Everything must be in color, neat and using the entire poster to receive credit</a:t>
            </a:r>
          </a:p>
          <a:p>
            <a:endParaRPr lang="en-US" dirty="0"/>
          </a:p>
        </p:txBody>
      </p:sp>
      <p:sp>
        <p:nvSpPr>
          <p:cNvPr id="7" name="TextBox 6"/>
          <p:cNvSpPr txBox="1"/>
          <p:nvPr/>
        </p:nvSpPr>
        <p:spPr>
          <a:xfrm>
            <a:off x="3098203" y="6604084"/>
            <a:ext cx="4980790" cy="276999"/>
          </a:xfrm>
          <a:prstGeom prst="rect">
            <a:avLst/>
          </a:prstGeom>
          <a:noFill/>
        </p:spPr>
        <p:txBody>
          <a:bodyPr wrap="square" rtlCol="0">
            <a:spAutoFit/>
          </a:bodyPr>
          <a:lstStyle/>
          <a:p>
            <a:pPr algn="ctr"/>
            <a:r>
              <a:rPr lang="en-US" sz="1200" dirty="0" smtClean="0">
                <a:solidFill>
                  <a:srgbClr val="FF33CC"/>
                </a:solidFill>
              </a:rPr>
              <a:t>Top 2 posters will receive up to 3 extra credit points on the upcoming QUEST. </a:t>
            </a:r>
            <a:endParaRPr lang="en-US" sz="1200" dirty="0">
              <a:solidFill>
                <a:srgbClr val="FF33CC"/>
              </a:solidFill>
            </a:endParaRPr>
          </a:p>
        </p:txBody>
      </p:sp>
      <p:sp>
        <p:nvSpPr>
          <p:cNvPr id="8" name="TextBox 7"/>
          <p:cNvSpPr txBox="1"/>
          <p:nvPr/>
        </p:nvSpPr>
        <p:spPr>
          <a:xfrm>
            <a:off x="2144111" y="5034455"/>
            <a:ext cx="7882757" cy="1200329"/>
          </a:xfrm>
          <a:prstGeom prst="rect">
            <a:avLst/>
          </a:prstGeom>
          <a:noFill/>
        </p:spPr>
        <p:txBody>
          <a:bodyPr wrap="square" rtlCol="0">
            <a:spAutoFit/>
          </a:bodyPr>
          <a:lstStyle/>
          <a:p>
            <a:r>
              <a:rPr lang="en-US" dirty="0" smtClean="0">
                <a:solidFill>
                  <a:schemeClr val="tx2"/>
                </a:solidFill>
              </a:rPr>
              <a:t>Think short term and long term effects on the body – physically and emotionally. </a:t>
            </a:r>
          </a:p>
          <a:p>
            <a:r>
              <a:rPr lang="en-US" dirty="0" smtClean="0">
                <a:solidFill>
                  <a:schemeClr val="tx2"/>
                </a:solidFill>
              </a:rPr>
              <a:t>I will have a PPT on my website with some information to help assist you with your poster, but please feel free to do some of your own research! The more the information the better! However, please make sure your sources are </a:t>
            </a:r>
            <a:r>
              <a:rPr lang="en-US" b="1" u="sng" dirty="0" smtClean="0">
                <a:solidFill>
                  <a:schemeClr val="accent2"/>
                </a:solidFill>
              </a:rPr>
              <a:t>RELIABLE</a:t>
            </a:r>
            <a:r>
              <a:rPr lang="en-US" dirty="0" smtClean="0">
                <a:solidFill>
                  <a:schemeClr val="tx2"/>
                </a:solidFill>
              </a:rPr>
              <a:t>! </a:t>
            </a:r>
            <a:endParaRPr lang="en-US" dirty="0">
              <a:solidFill>
                <a:schemeClr val="tx2"/>
              </a:solidFill>
            </a:endParaRPr>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TC104033925[[fn=Droplet]]</Template>
  <TotalTime>117</TotalTime>
  <Words>209</Words>
  <Application>Microsoft Office PowerPoint</Application>
  <PresentationFormat>Custom</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Droplet</vt:lpstr>
      <vt:lpstr>HOMEWORK Create a poster including all of the following criteria. Poster size – printer paper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Bednar</dc:creator>
  <cp:lastModifiedBy>allisonl.kickham</cp:lastModifiedBy>
  <cp:revision>18</cp:revision>
  <dcterms:created xsi:type="dcterms:W3CDTF">2014-03-25T23:43:05Z</dcterms:created>
  <dcterms:modified xsi:type="dcterms:W3CDTF">2015-02-20T14:21:37Z</dcterms:modified>
</cp:coreProperties>
</file>