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86" r:id="rId2"/>
    <p:sldId id="289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5" r:id="rId22"/>
    <p:sldId id="279" r:id="rId23"/>
    <p:sldId id="280" r:id="rId24"/>
    <p:sldId id="281" r:id="rId25"/>
    <p:sldId id="288" r:id="rId26"/>
    <p:sldId id="29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718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46B6-87D9-48DB-AF83-52562ABC845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8B3E-AD4C-4A1B-AC39-B5F2C57B6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74D4C-07B2-44E6-96F0-7EF6E5CCEDC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9F2227-179D-43AD-A600-601669073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2227-179D-43AD-A600-6016690731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2CF7B7-1A3A-40DF-8DE2-3F10DA4D972B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63B661-202C-4DBD-AB6B-5DD33077A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mbgnet.net/salt/sandy/mangroot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458200" cy="1222375"/>
          </a:xfrm>
        </p:spPr>
        <p:txBody>
          <a:bodyPr>
            <a:normAutofit/>
          </a:bodyPr>
          <a:lstStyle/>
          <a:p>
            <a:r>
              <a:rPr lang="en-US" dirty="0" smtClean="0"/>
              <a:t>Estuaries: </a:t>
            </a:r>
            <a:br>
              <a:rPr lang="en-US" dirty="0" smtClean="0"/>
            </a:br>
            <a:r>
              <a:rPr lang="en-US" dirty="0" smtClean="0"/>
              <a:t>Aquatic vs. Terrestrial  Organisms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458200" cy="914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Birds have plenty of nesting sites too!</a:t>
            </a:r>
            <a:endParaRPr lang="en-US" dirty="0"/>
          </a:p>
        </p:txBody>
      </p:sp>
      <p:pic>
        <p:nvPicPr>
          <p:cNvPr id="30722" name="Picture 2" descr="http://lh6.ggpht.com/_37Zh_xAWjoI/ShE4d0YdbKI/AAAAAAAAB6o/IhUBM_rUR70/clip_image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905250" cy="2762251"/>
          </a:xfrm>
          <a:prstGeom prst="rect">
            <a:avLst/>
          </a:prstGeom>
          <a:noFill/>
        </p:spPr>
      </p:pic>
      <p:pic>
        <p:nvPicPr>
          <p:cNvPr id="30724" name="Picture 4" descr="http://naturallycuriouswithmaryholland.files.wordpress.com/2011/06/6-23-11-raided-wild-turkey-nest-c-img_5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5562600" cy="370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Birds have plenty of nesting sites too!</a:t>
            </a:r>
            <a:endParaRPr lang="en-US" dirty="0"/>
          </a:p>
        </p:txBody>
      </p:sp>
      <p:pic>
        <p:nvPicPr>
          <p:cNvPr id="30722" name="Picture 2" descr="http://lh6.ggpht.com/_37Zh_xAWjoI/ShE4d0YdbKI/AAAAAAAAB6o/IhUBM_rUR70/clip_image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905250" cy="2762251"/>
          </a:xfrm>
          <a:prstGeom prst="rect">
            <a:avLst/>
          </a:prstGeom>
          <a:noFill/>
        </p:spPr>
      </p:pic>
      <p:pic>
        <p:nvPicPr>
          <p:cNvPr id="30724" name="Picture 4" descr="http://naturallycuriouswithmaryholland.files.wordpress.com/2011/06/6-23-11-raided-wild-turkey-nest-c-img_5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0"/>
            <a:ext cx="5562600" cy="3708401"/>
          </a:xfrm>
          <a:prstGeom prst="rect">
            <a:avLst/>
          </a:prstGeom>
          <a:noFill/>
        </p:spPr>
      </p:pic>
      <p:pic>
        <p:nvPicPr>
          <p:cNvPr id="30726" name="Picture 6" descr="http://www.newforestexplorersguide.co.uk/sitefolders/wildlife/birds/aadisturbance/IMG_7728_redsh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0"/>
            <a:ext cx="445769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Estuaries have 2x life because </a:t>
            </a:r>
            <a:br>
              <a:rPr lang="en-US" dirty="0" smtClean="0"/>
            </a:br>
            <a:r>
              <a:rPr lang="en-US" dirty="0" smtClean="0"/>
              <a:t>2 ecosystems are colliding!</a:t>
            </a:r>
            <a:endParaRPr lang="en-US" dirty="0"/>
          </a:p>
        </p:txBody>
      </p:sp>
      <p:pic>
        <p:nvPicPr>
          <p:cNvPr id="39938" name="Picture 2" descr="http://www.fws.gov/caribbean/Refuges/Greencay/Green%20C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3657600"/>
            <a:ext cx="4524375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Estuaries have 2x life because </a:t>
            </a:r>
            <a:br>
              <a:rPr lang="en-US" dirty="0" smtClean="0"/>
            </a:br>
            <a:r>
              <a:rPr lang="en-US" dirty="0" smtClean="0"/>
              <a:t>2 ecosystems are colliding!</a:t>
            </a:r>
            <a:endParaRPr lang="en-US" dirty="0"/>
          </a:p>
        </p:txBody>
      </p:sp>
      <p:pic>
        <p:nvPicPr>
          <p:cNvPr id="39938" name="Picture 2" descr="http://www.fws.gov/caribbean/Refuges/Greencay/Green%20C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3657600"/>
            <a:ext cx="4524375" cy="2952751"/>
          </a:xfrm>
          <a:prstGeom prst="rect">
            <a:avLst/>
          </a:prstGeom>
          <a:noFill/>
        </p:spPr>
      </p:pic>
      <p:pic>
        <p:nvPicPr>
          <p:cNvPr id="39939" name="il_fi" descr="wetlandscoll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76400"/>
            <a:ext cx="565265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853411"/>
            <a:ext cx="91440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Fresh</a:t>
            </a:r>
            <a:r>
              <a:rPr lang="en-US" dirty="0" smtClean="0"/>
              <a:t> water rivers run into </a:t>
            </a:r>
            <a:r>
              <a:rPr lang="en-US" b="1" dirty="0" smtClean="0"/>
              <a:t>salty</a:t>
            </a:r>
            <a:r>
              <a:rPr lang="en-US" dirty="0" smtClean="0"/>
              <a:t> coastal waters.  </a:t>
            </a:r>
            <a:r>
              <a:rPr lang="en-US" u="sng" dirty="0" smtClean="0"/>
              <a:t>Two big groups of life breed &amp; feed</a:t>
            </a:r>
            <a:r>
              <a:rPr lang="en-US" dirty="0" smtClean="0"/>
              <a:t> in the tall grasses of our estuaries.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estu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53955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853411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When salt &amp; fresh water mix, it is called  </a:t>
            </a:r>
            <a:r>
              <a:rPr lang="en-US" b="1" u="sng" dirty="0" smtClean="0"/>
              <a:t>brackish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estu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"/>
            <a:ext cx="553955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Estuaries:  2 X the breeding &amp; feeding!</a:t>
            </a:r>
            <a:endParaRPr lang="en-US" dirty="0"/>
          </a:p>
        </p:txBody>
      </p:sp>
      <p:pic>
        <p:nvPicPr>
          <p:cNvPr id="43010" name="Picture 2" descr="http://farm5.staticflickr.com/4115/4857844687_20f37edcb1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696685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Estuaries:  2 X the breeding &amp; feeding!</a:t>
            </a:r>
            <a:endParaRPr lang="en-US" dirty="0"/>
          </a:p>
        </p:txBody>
      </p:sp>
      <p:pic>
        <p:nvPicPr>
          <p:cNvPr id="43010" name="Picture 2" descr="http://farm5.staticflickr.com/4115/4857844687_20f37edcb1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6966855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715000"/>
            <a:ext cx="8194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Fresh river &amp; salt ocean water mix it up </a:t>
            </a:r>
            <a:r>
              <a:rPr lang="en-US" sz="2800" b="1" dirty="0" smtClean="0"/>
              <a:t>which causes</a:t>
            </a:r>
            <a:endParaRPr lang="en-US" sz="2800" b="1" dirty="0" smtClean="0"/>
          </a:p>
          <a:p>
            <a:r>
              <a:rPr lang="en-US" sz="2800" b="1" dirty="0" smtClean="0"/>
              <a:t>twice </a:t>
            </a:r>
            <a:r>
              <a:rPr lang="en-US" sz="2800" b="1" dirty="0" smtClean="0"/>
              <a:t>life &amp; nutrients benefitting all.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estuaries: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Salt marsh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Mangrove forest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estuaries: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Salt marsh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Mangrove forest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olumbia_river_estuary_cathlamet_bay_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.slidesharecdn.com/animalsthatliveinestuaries-ingyu-121205040152-phpapp01/95/slide-3-638.jpg?1354701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estuaries: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Salt marsh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Mangrove forest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olumbia_river_estuary_cathlamet_bay_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%20mangrove%20eco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505325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estuary: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SALT MARSH</a:t>
            </a:r>
          </a:p>
          <a:p>
            <a:pPr>
              <a:buNone/>
            </a:pPr>
            <a:r>
              <a:rPr lang="en-US" dirty="0" smtClean="0"/>
              <a:t>	Atlantic Carolina coasts</a:t>
            </a:r>
          </a:p>
          <a:p>
            <a:pPr>
              <a:buNone/>
            </a:pPr>
            <a:r>
              <a:rPr lang="en-US" dirty="0" smtClean="0"/>
              <a:t>	Stinky cord grass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MANGROVES</a:t>
            </a:r>
          </a:p>
          <a:p>
            <a:pPr>
              <a:buNone/>
            </a:pPr>
            <a:r>
              <a:rPr lang="en-US" dirty="0" smtClean="0"/>
              <a:t>	Louisiana &amp; gulf</a:t>
            </a:r>
          </a:p>
          <a:p>
            <a:pPr>
              <a:buNone/>
            </a:pPr>
            <a:r>
              <a:rPr lang="en-US" dirty="0" smtClean="0"/>
              <a:t>	Hurricane proof trees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pic>
        <p:nvPicPr>
          <p:cNvPr id="5124" name="Picture 4" descr="saltmarsh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Mangrov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600" y="26670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estuary: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SALT MARSH</a:t>
            </a:r>
          </a:p>
          <a:p>
            <a:pPr>
              <a:buNone/>
            </a:pPr>
            <a:r>
              <a:rPr lang="en-US" dirty="0" smtClean="0"/>
              <a:t>	Atlantic Carolina coasts</a:t>
            </a:r>
          </a:p>
          <a:p>
            <a:pPr>
              <a:buNone/>
            </a:pPr>
            <a:r>
              <a:rPr lang="en-US" dirty="0" smtClean="0"/>
              <a:t>	Stinky cord grass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MANGROVES</a:t>
            </a:r>
          </a:p>
          <a:p>
            <a:pPr>
              <a:buNone/>
            </a:pPr>
            <a:r>
              <a:rPr lang="en-US" dirty="0" smtClean="0"/>
              <a:t>	Louisiana &amp; gulf</a:t>
            </a:r>
          </a:p>
          <a:p>
            <a:pPr>
              <a:buNone/>
            </a:pPr>
            <a:r>
              <a:rPr lang="en-US" dirty="0" smtClean="0"/>
              <a:t>	Hurricane proof trees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33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breeding grounds--nursery</a:t>
            </a:r>
            <a:endParaRPr lang="en-US" dirty="0"/>
          </a:p>
        </p:txBody>
      </p:sp>
      <p:pic>
        <p:nvPicPr>
          <p:cNvPr id="5122" name="Picture 2" descr="Mangrove Root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6500" y="3143249"/>
            <a:ext cx="4387500" cy="3714751"/>
          </a:xfrm>
          <a:prstGeom prst="rect">
            <a:avLst/>
          </a:prstGeom>
          <a:noFill/>
        </p:spPr>
      </p:pic>
      <p:pic>
        <p:nvPicPr>
          <p:cNvPr id="5123" name="Picture 3" descr="01-Sample%20Site%200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00400"/>
            <a:ext cx="467115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types of estuary:  2X life &amp; nutrients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SALT MARSH</a:t>
            </a:r>
          </a:p>
          <a:p>
            <a:pPr>
              <a:buNone/>
            </a:pPr>
            <a:r>
              <a:rPr lang="en-US" dirty="0" smtClean="0"/>
              <a:t>	Atlantic Carolina coasts</a:t>
            </a:r>
          </a:p>
          <a:p>
            <a:pPr>
              <a:buNone/>
            </a:pPr>
            <a:r>
              <a:rPr lang="en-US" dirty="0" smtClean="0"/>
              <a:t>	Stinky cord grass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Absorbs tons of moisture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MANGROVES</a:t>
            </a:r>
          </a:p>
          <a:p>
            <a:pPr>
              <a:buNone/>
            </a:pPr>
            <a:r>
              <a:rPr lang="en-US" dirty="0" smtClean="0"/>
              <a:t>	Louisiana &amp; gulf</a:t>
            </a:r>
          </a:p>
          <a:p>
            <a:pPr>
              <a:buNone/>
            </a:pPr>
            <a:r>
              <a:rPr lang="en-US" dirty="0" smtClean="0"/>
              <a:t>	Hurricane proof trees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Absorbs tons of moisture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types of estuary:  2X life &amp; nutrients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SALT MARSH</a:t>
            </a:r>
          </a:p>
          <a:p>
            <a:pPr>
              <a:buNone/>
            </a:pPr>
            <a:r>
              <a:rPr lang="en-US" dirty="0" smtClean="0"/>
              <a:t>	Atlantic Carolina coasts</a:t>
            </a:r>
          </a:p>
          <a:p>
            <a:pPr>
              <a:buNone/>
            </a:pPr>
            <a:r>
              <a:rPr lang="en-US" dirty="0" smtClean="0"/>
              <a:t>	Stinky cord grass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</a:p>
          <a:p>
            <a:pPr>
              <a:buNone/>
            </a:pPr>
            <a:r>
              <a:rPr lang="en-US" b="1" dirty="0" smtClean="0"/>
              <a:t>	Great breeding grounds and nurseries for animals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MANGROVES Forests </a:t>
            </a:r>
          </a:p>
          <a:p>
            <a:pPr>
              <a:buNone/>
            </a:pPr>
            <a:r>
              <a:rPr lang="en-US" dirty="0" smtClean="0"/>
              <a:t>	Louisiana &amp; gulf</a:t>
            </a:r>
          </a:p>
          <a:p>
            <a:pPr>
              <a:buNone/>
            </a:pPr>
            <a:r>
              <a:rPr lang="en-US" dirty="0" smtClean="0"/>
              <a:t>	Hurricane proof trees</a:t>
            </a:r>
          </a:p>
          <a:p>
            <a:pPr>
              <a:buNone/>
            </a:pPr>
            <a:r>
              <a:rPr lang="en-US" dirty="0" smtClean="0"/>
              <a:t>	Absorbs tons of moisture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Great nursery and breeding grounds for all kinds of animals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48200" y="914400"/>
            <a:ext cx="3124200" cy="1295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/>
              <a:t>FISH </a:t>
            </a:r>
          </a:p>
          <a:p>
            <a:pPr algn="l"/>
            <a:r>
              <a:rPr lang="en-US" sz="2500" dirty="0" smtClean="0"/>
              <a:t>SEAGULLS </a:t>
            </a:r>
            <a:endParaRPr lang="en-US" sz="2500" dirty="0" smtClean="0"/>
          </a:p>
          <a:p>
            <a:pPr algn="l"/>
            <a:r>
              <a:rPr lang="en-US" sz="2500" dirty="0" smtClean="0"/>
              <a:t>CRABS</a:t>
            </a:r>
          </a:p>
          <a:p>
            <a:pPr algn="l"/>
            <a:r>
              <a:rPr lang="en-US" sz="2500" dirty="0" smtClean="0"/>
              <a:t>AND MUCH MORE… </a:t>
            </a:r>
            <a:endParaRPr lang="en-US" sz="2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types of organisms live in or around  an estuary? .</a:t>
            </a:r>
            <a:endParaRPr lang="en-US" dirty="0"/>
          </a:p>
        </p:txBody>
      </p:sp>
      <p:pic>
        <p:nvPicPr>
          <p:cNvPr id="64514" name="Picture 2" descr="https://encrypted-tbn2.gstatic.com/images?q=tbn:ANd9GcQcCW0gX-CLC7wPSpeHL70ZhA7hhpTv3CRGImmB2Dg9VpBIiit5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971801"/>
          </a:xfrm>
          <a:prstGeom prst="rect">
            <a:avLst/>
          </a:prstGeom>
          <a:noFill/>
        </p:spPr>
      </p:pic>
      <p:pic>
        <p:nvPicPr>
          <p:cNvPr id="64516" name="Picture 4" descr="http://www1.crk.umn.edu/prod/groups/crk/@pub/@crk/@academics/documents/multimedia/crk_multimedia_406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58724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41960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Bears</a:t>
            </a:r>
          </a:p>
          <a:p>
            <a:r>
              <a:rPr lang="en-US" sz="2500" dirty="0" smtClean="0"/>
              <a:t>Wolves</a:t>
            </a:r>
          </a:p>
          <a:p>
            <a:r>
              <a:rPr lang="en-US" sz="2500" dirty="0" smtClean="0"/>
              <a:t>Birds </a:t>
            </a:r>
          </a:p>
          <a:p>
            <a:r>
              <a:rPr lang="en-US" sz="2500" dirty="0" smtClean="0"/>
              <a:t>And much more…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303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Located along the shoreline where fresh water from a river meets salt water from the ocean. </a:t>
            </a:r>
          </a:p>
          <a:p>
            <a:r>
              <a:rPr lang="en-US" dirty="0" smtClean="0"/>
              <a:t>Estuaries have twice the amount of life. </a:t>
            </a:r>
          </a:p>
          <a:p>
            <a:r>
              <a:rPr lang="en-US" dirty="0" smtClean="0"/>
              <a:t>Estuaries are great places for organisms to lay eggs, have babies, and raise </a:t>
            </a:r>
            <a:r>
              <a:rPr lang="en-US" dirty="0" smtClean="0"/>
              <a:t>their </a:t>
            </a:r>
            <a:r>
              <a:rPr lang="en-US" dirty="0" smtClean="0"/>
              <a:t>young. </a:t>
            </a:r>
          </a:p>
          <a:p>
            <a:r>
              <a:rPr lang="en-US" dirty="0" smtClean="0"/>
              <a:t>Estuaries absorb lots of water. </a:t>
            </a:r>
          </a:p>
          <a:p>
            <a:r>
              <a:rPr lang="en-US" dirty="0" smtClean="0"/>
              <a:t>Estuaries absorb lots of pollution coming from a river. </a:t>
            </a:r>
          </a:p>
          <a:p>
            <a:r>
              <a:rPr lang="en-US" dirty="0" smtClean="0"/>
              <a:t>There are two types of estuaries: salt marshes and mangrove forests.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happens when fresh &amp; salt water meet?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458200" cy="914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Estuaries – When fresh water meets salt water…</a:t>
            </a:r>
            <a:endParaRPr lang="en-US" sz="3000" dirty="0"/>
          </a:p>
        </p:txBody>
      </p:sp>
      <p:pic>
        <p:nvPicPr>
          <p:cNvPr id="1040" name="Picture 16" descr="estuary_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24000"/>
            <a:ext cx="542814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MAYBE A FRESH WATER CROCODILE WANTS A SALTY MEAL IN THE SEA!</a:t>
            </a:r>
            <a:endParaRPr lang="en-US" dirty="0"/>
          </a:p>
        </p:txBody>
      </p:sp>
      <p:pic>
        <p:nvPicPr>
          <p:cNvPr id="2051" name="il_fi" descr="717693-a-beautiful-picture-of-a-coral-reef-teeming-with-life-and-bubbles-in-the-background-shot-in-the-red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400" y="1752600"/>
            <a:ext cx="6146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MAYBE A FRESH WATER CROCODILE WANTS A SALTY MEAL IN THE SEA!</a:t>
            </a:r>
            <a:endParaRPr lang="en-US" dirty="0"/>
          </a:p>
        </p:txBody>
      </p:sp>
      <p:pic>
        <p:nvPicPr>
          <p:cNvPr id="2051" name="il_fi" descr="717693-a-beautiful-picture-of-a-coral-reef-teeming-with-life-and-bubbles-in-the-background-shot-in-the-red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400" y="1752600"/>
            <a:ext cx="6146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l_fi" descr="stock-illustration-12268909-cartoon-crocod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648200"/>
            <a:ext cx="8686800" cy="1184825"/>
          </a:xfrm>
        </p:spPr>
        <p:txBody>
          <a:bodyPr/>
          <a:lstStyle/>
          <a:p>
            <a:r>
              <a:rPr lang="en-US" dirty="0" smtClean="0"/>
              <a:t>Maybe it wants a shark dinner!</a:t>
            </a:r>
            <a:endParaRPr lang="en-US" dirty="0"/>
          </a:p>
        </p:txBody>
      </p:sp>
      <p:pic>
        <p:nvPicPr>
          <p:cNvPr id="4098" name="Picture 2" descr="http://vivekmittal.files.wordpress.com/2008/09/shark-vs-crocodi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"/>
            <a:ext cx="584200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Double the plant life!!!!!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oceanservice.noaa.gov/education/kits/estuaries/media/estuar10g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957" y="0"/>
            <a:ext cx="779282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always have something to eat.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il_fi" descr="fraser_additional-resources_395x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83706"/>
            <a:ext cx="8153400" cy="54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Birds have plenty of nesting sites too!</a:t>
            </a:r>
            <a:endParaRPr lang="en-US" dirty="0"/>
          </a:p>
        </p:txBody>
      </p:sp>
      <p:pic>
        <p:nvPicPr>
          <p:cNvPr id="30722" name="Picture 2" descr="http://lh6.ggpht.com/_37Zh_xAWjoI/ShE4d0YdbKI/AAAAAAAAB6o/IhUBM_rUR70/clip_image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90525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2295</TotalTime>
  <Words>368</Words>
  <Application>Microsoft Office PowerPoint</Application>
  <PresentationFormat>On-screen Show (4:3)</PresentationFormat>
  <Paragraphs>103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Estuaries:  Aquatic vs. Terrestrial  Organisms </vt:lpstr>
      <vt:lpstr>Slide 2</vt:lpstr>
      <vt:lpstr>What happens when fresh &amp; salt water meet?</vt:lpstr>
      <vt:lpstr>MAYBE A FRESH WATER CROCODILE WANTS A SALTY MEAL IN THE SEA!</vt:lpstr>
      <vt:lpstr>MAYBE A FRESH WATER CROCODILE WANTS A SALTY MEAL IN THE SEA!</vt:lpstr>
      <vt:lpstr>Maybe it wants a shark dinner!</vt:lpstr>
      <vt:lpstr>Double the plant life!!!!!</vt:lpstr>
      <vt:lpstr>Birds always have something to eat.</vt:lpstr>
      <vt:lpstr>Birds have plenty of nesting sites too!</vt:lpstr>
      <vt:lpstr>Birds have plenty of nesting sites too!</vt:lpstr>
      <vt:lpstr>Birds have plenty of nesting sites too!</vt:lpstr>
      <vt:lpstr>Estuaries have 2x life because  2 ecosystems are colliding!</vt:lpstr>
      <vt:lpstr>Estuaries have 2x life because  2 ecosystems are colliding!</vt:lpstr>
      <vt:lpstr>Fresh water rivers run into salty coastal waters.  Two big groups of life breed &amp; feed in the tall grasses of our estuaries.</vt:lpstr>
      <vt:lpstr>When salt &amp; fresh water mix, it is called  brackish.</vt:lpstr>
      <vt:lpstr>Estuaries:  2 X the breeding &amp; feeding!</vt:lpstr>
      <vt:lpstr>Estuaries:  2 X the breeding &amp; feeding!</vt:lpstr>
      <vt:lpstr>2 types of estuaries:</vt:lpstr>
      <vt:lpstr>2 types of estuaries:</vt:lpstr>
      <vt:lpstr>2 types of estuaries:</vt:lpstr>
      <vt:lpstr>2 types of estuary:</vt:lpstr>
      <vt:lpstr>2 types of estuary:</vt:lpstr>
      <vt:lpstr>2 types of estuary:  2X life &amp; nutrients</vt:lpstr>
      <vt:lpstr>2 types of estuary:  2X life &amp; nutrients</vt:lpstr>
      <vt:lpstr>What types of organisms live in or around  an estuary? .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when fresh &amp; salt water meet?</dc:title>
  <dc:creator>Owner</dc:creator>
  <cp:lastModifiedBy>allisonl.kickham</cp:lastModifiedBy>
  <cp:revision>122</cp:revision>
  <dcterms:created xsi:type="dcterms:W3CDTF">2012-03-12T23:54:22Z</dcterms:created>
  <dcterms:modified xsi:type="dcterms:W3CDTF">2014-10-15T15:08:02Z</dcterms:modified>
</cp:coreProperties>
</file>