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EC823-F04E-4293-A113-DA8CE36DA1D5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2D372-CF62-4A32-98C2-3A502C9E4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EC823-F04E-4293-A113-DA8CE36DA1D5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2D372-CF62-4A32-98C2-3A502C9E4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EC823-F04E-4293-A113-DA8CE36DA1D5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2D372-CF62-4A32-98C2-3A502C9E4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EC823-F04E-4293-A113-DA8CE36DA1D5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2D372-CF62-4A32-98C2-3A502C9E4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EC823-F04E-4293-A113-DA8CE36DA1D5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2D372-CF62-4A32-98C2-3A502C9E4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EC823-F04E-4293-A113-DA8CE36DA1D5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2D372-CF62-4A32-98C2-3A502C9E4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EC823-F04E-4293-A113-DA8CE36DA1D5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2D372-CF62-4A32-98C2-3A502C9E4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EC823-F04E-4293-A113-DA8CE36DA1D5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2D372-CF62-4A32-98C2-3A502C9E4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EC823-F04E-4293-A113-DA8CE36DA1D5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2D372-CF62-4A32-98C2-3A502C9E4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EC823-F04E-4293-A113-DA8CE36DA1D5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2D372-CF62-4A32-98C2-3A502C9E4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EC823-F04E-4293-A113-DA8CE36DA1D5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92D372-CF62-4A32-98C2-3A502C9E4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EC823-F04E-4293-A113-DA8CE36DA1D5}" type="datetimeFigureOut">
              <a:rPr lang="en-US" smtClean="0"/>
              <a:pPr/>
              <a:t>3/27/2015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92D372-CF62-4A32-98C2-3A502C9E42E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2133600" y="152400"/>
            <a:ext cx="3962400" cy="609600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en-US" sz="3200" b="1" dirty="0" smtClean="0"/>
              <a:t>Visual Vocab. (Front Page)</a:t>
            </a:r>
          </a:p>
          <a:p>
            <a:pPr algn="ctr">
              <a:buNone/>
            </a:pPr>
            <a:r>
              <a:rPr lang="en-US" dirty="0" smtClean="0"/>
              <a:t> (Definition and picture for EACH term)</a:t>
            </a:r>
          </a:p>
          <a:p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sz="half" idx="2"/>
          </p:nvPr>
        </p:nvGraphicFramePr>
        <p:xfrm>
          <a:off x="304800" y="914400"/>
          <a:ext cx="8458200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16628"/>
                <a:gridCol w="1963510"/>
                <a:gridCol w="2265590"/>
                <a:gridCol w="1812472"/>
              </a:tblGrid>
              <a:tr h="103461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Geological</a:t>
                      </a:r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 evolution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Biological evolution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Evolution 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Mass</a:t>
                      </a:r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 extinction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800994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Isolation (evolution)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Natural</a:t>
                      </a:r>
                      <a:r>
                        <a:rPr lang="en-US" sz="1200" baseline="0" dirty="0" smtClean="0">
                          <a:latin typeface="Arial" pitchFamily="34" charset="0"/>
                          <a:cs typeface="Arial" pitchFamily="34" charset="0"/>
                        </a:rPr>
                        <a:t> selection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Speciation 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Variation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  <a:tr h="907588"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overproduction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Vestigial organs</a:t>
                      </a:r>
                    </a:p>
                    <a:p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Selection (competition)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latin typeface="Arial" pitchFamily="34" charset="0"/>
                          <a:cs typeface="Arial" pitchFamily="34" charset="0"/>
                        </a:rPr>
                        <a:t>ancestor</a:t>
                      </a:r>
                      <a:endParaRPr lang="en-U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cxnSp>
        <p:nvCxnSpPr>
          <p:cNvPr id="9" name="Straight Connector 8"/>
          <p:cNvCxnSpPr/>
          <p:nvPr/>
        </p:nvCxnSpPr>
        <p:spPr>
          <a:xfrm>
            <a:off x="4572000" y="3962400"/>
            <a:ext cx="0" cy="289560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0" y="3962400"/>
            <a:ext cx="91440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648200" y="4038600"/>
            <a:ext cx="44958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Captured thoughts </a:t>
            </a:r>
            <a:r>
              <a:rPr lang="en-US" b="1" dirty="0" smtClean="0"/>
              <a:t>(backside bottom half)</a:t>
            </a:r>
          </a:p>
          <a:p>
            <a:endParaRPr lang="en-US" dirty="0" smtClean="0"/>
          </a:p>
          <a:p>
            <a:pPr algn="ctr"/>
            <a:r>
              <a:rPr lang="en-US" dirty="0" smtClean="0"/>
              <a:t>In a </a:t>
            </a:r>
            <a:r>
              <a:rPr lang="en-US" b="1" dirty="0" smtClean="0"/>
              <a:t>MINIMUM</a:t>
            </a:r>
            <a:r>
              <a:rPr lang="en-US" dirty="0" smtClean="0"/>
              <a:t> of </a:t>
            </a:r>
            <a:r>
              <a:rPr lang="en-US" b="1" dirty="0" smtClean="0"/>
              <a:t>2</a:t>
            </a:r>
            <a:r>
              <a:rPr lang="en-US" dirty="0" smtClean="0"/>
              <a:t> well developed sentences </a:t>
            </a:r>
            <a:r>
              <a:rPr lang="en-US" b="1" dirty="0" smtClean="0"/>
              <a:t>EACH</a:t>
            </a:r>
            <a:r>
              <a:rPr lang="en-US" dirty="0" smtClean="0"/>
              <a:t>, explain the following:</a:t>
            </a:r>
          </a:p>
          <a:p>
            <a:pPr algn="ctr"/>
            <a:endParaRPr lang="en-US" dirty="0" smtClean="0"/>
          </a:p>
          <a:p>
            <a:pPr marL="342900" indent="-342900">
              <a:buAutoNum type="arabicPeriod"/>
            </a:pPr>
            <a:r>
              <a:rPr lang="en-US" sz="1600" dirty="0" smtClean="0"/>
              <a:t>Explain the main idea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Explain how this connects to your life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Explain what you found interesting and why</a:t>
            </a:r>
          </a:p>
          <a:p>
            <a:pPr marL="342900" indent="-342900">
              <a:buAutoNum type="arabicPeriod"/>
            </a:pPr>
            <a:r>
              <a:rPr lang="en-US" sz="1600" dirty="0" smtClean="0"/>
              <a:t>Explain anything you wonder or want additional information on.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" y="4191000"/>
            <a:ext cx="4114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Darwin </a:t>
            </a:r>
            <a:r>
              <a:rPr lang="en-US" b="1" u="sng" dirty="0" err="1" smtClean="0"/>
              <a:t>vs</a:t>
            </a:r>
            <a:r>
              <a:rPr lang="en-US" b="1" u="sng" dirty="0" smtClean="0"/>
              <a:t> Lamarck</a:t>
            </a:r>
            <a:r>
              <a:rPr lang="en-US" b="1" dirty="0" smtClean="0"/>
              <a:t> (Backside top half)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Explain both theories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Give examples of each in way you can remember (besides the ones I gave)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Include pictures of both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019800" y="152400"/>
            <a:ext cx="2971800" cy="646331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All information is from Textbook Ch. 1 pgs B7-B34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52400" y="228600"/>
            <a:ext cx="2057400" cy="52322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Label Paper like we do on every paper in class.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Works Cited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dirty="0" err="1" smtClean="0"/>
              <a:t>Littell</a:t>
            </a:r>
            <a:r>
              <a:rPr lang="en-US" dirty="0" smtClean="0"/>
              <a:t>, McDougal. "Chapter 1: The History of Life on Earth." </a:t>
            </a:r>
            <a:r>
              <a:rPr lang="en-US" i="1" dirty="0" smtClean="0"/>
              <a:t>McDougal </a:t>
            </a:r>
            <a:r>
              <a:rPr lang="en-US" i="1" dirty="0" err="1" smtClean="0"/>
              <a:t>Littell</a:t>
            </a:r>
            <a:r>
              <a:rPr lang="en-US" i="1" dirty="0" smtClean="0"/>
              <a:t> Science Grade-8</a:t>
            </a:r>
            <a:r>
              <a:rPr lang="en-US" dirty="0" smtClean="0"/>
              <a:t>. USA: McDougal </a:t>
            </a:r>
            <a:r>
              <a:rPr lang="en-US" dirty="0" err="1" smtClean="0"/>
              <a:t>Littell</a:t>
            </a:r>
            <a:r>
              <a:rPr lang="en-US" dirty="0" smtClean="0"/>
              <a:t>. B7-B35. Print.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 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ic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655</TotalTime>
  <Words>171</Words>
  <Application>Microsoft Office PowerPoint</Application>
  <PresentationFormat>On-screen Show (4:3)</PresentationFormat>
  <Paragraphs>31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Works Cited</vt:lpstr>
    </vt:vector>
  </TitlesOfParts>
  <Company>Charlotte Mecklenburg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CMS</dc:creator>
  <cp:lastModifiedBy>allisonl.kickham</cp:lastModifiedBy>
  <cp:revision>63</cp:revision>
  <dcterms:created xsi:type="dcterms:W3CDTF">2014-04-03T15:20:13Z</dcterms:created>
  <dcterms:modified xsi:type="dcterms:W3CDTF">2015-03-27T18:45:29Z</dcterms:modified>
</cp:coreProperties>
</file>