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278" r:id="rId2"/>
    <p:sldId id="257" r:id="rId3"/>
    <p:sldId id="258" r:id="rId4"/>
    <p:sldId id="259" r:id="rId5"/>
    <p:sldId id="260" r:id="rId6"/>
    <p:sldId id="26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FD469-DC0E-4C87-8EA9-0B848947BBDD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476DA-5471-4C07-AC10-9B32951D7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59F6-B136-4224-BF60-E6AA3C1588D4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EFBE0-2012-4B7A-99FA-158598EC7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26911C-A8A7-4230-AF3B-BDB230104F5E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59908D8-74AB-48F8-BFA3-67A7AC357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86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489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Precambrian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Paleozoic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Mesozoic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Cenozoic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2559244">
                <a:tc>
                  <a:txBody>
                    <a:bodyPr/>
                    <a:lstStyle/>
                    <a:p>
                      <a:r>
                        <a:rPr lang="en-US" dirty="0" smtClean="0"/>
                        <a:t>GEOLOGICAL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GEOLOGICAL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GEOLOGICAL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559244">
                <a:tc>
                  <a:txBody>
                    <a:bodyPr/>
                    <a:lstStyle/>
                    <a:p>
                      <a:r>
                        <a:rPr lang="en-US" dirty="0" smtClean="0"/>
                        <a:t>Biological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Biological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Biological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Biological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Precambrian Era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Precambrian Era is Earth's first era of time. It began with the creation of the Earth around 4.6 billion years ago.</a:t>
            </a:r>
          </a:p>
          <a:p>
            <a:r>
              <a:rPr lang="en-US" dirty="0" smtClean="0"/>
              <a:t> </a:t>
            </a:r>
            <a:r>
              <a:rPr lang="en-US" dirty="0"/>
              <a:t>5 major events occurred during this era</a:t>
            </a:r>
            <a:r>
              <a:rPr lang="en-US" dirty="0" smtClean="0"/>
              <a:t>: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formation of the Sun and </a:t>
            </a:r>
            <a:r>
              <a:rPr lang="en-US" sz="2400" dirty="0" smtClean="0"/>
              <a:t>light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creation of the </a:t>
            </a:r>
            <a:r>
              <a:rPr lang="en-US" sz="2400" dirty="0" smtClean="0"/>
              <a:t>Earth 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2400" dirty="0" smtClean="0"/>
              <a:t>the creation of </a:t>
            </a:r>
            <a:r>
              <a:rPr lang="en-US" sz="2400" dirty="0"/>
              <a:t>the atmosphere through volcanic </a:t>
            </a:r>
            <a:r>
              <a:rPr lang="en-US" sz="2400" dirty="0" smtClean="0"/>
              <a:t>out-gassing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creation of the </a:t>
            </a:r>
            <a:r>
              <a:rPr lang="en-US" sz="2400" dirty="0" smtClean="0"/>
              <a:t>oceans</a:t>
            </a:r>
          </a:p>
          <a:p>
            <a:pPr marL="2228850" lvl="4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creation of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Precambrian Era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Began with simple life forms such as bacteria and simple algae.</a:t>
            </a:r>
          </a:p>
          <a:p>
            <a:r>
              <a:rPr lang="en-US" dirty="0" smtClean="0"/>
              <a:t>There was a rise of simple organisms such as jellyfish and sea worms by the end of the era.</a:t>
            </a:r>
          </a:p>
          <a:p>
            <a:r>
              <a:rPr lang="en-US" dirty="0" smtClean="0"/>
              <a:t>Few fossils because the life forms were soft-bodied and had no hard skeleton.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400" b="1" i="1" dirty="0" smtClean="0">
                <a:solidFill>
                  <a:srgbClr val="FFC000"/>
                </a:solidFill>
              </a:rPr>
              <a:t>Paleozoic Era</a:t>
            </a:r>
            <a:r>
              <a:rPr lang="en-US" b="1" i="1" dirty="0" smtClean="0">
                <a:solidFill>
                  <a:srgbClr val="FFC000"/>
                </a:solidFill>
              </a:rPr>
              <a:t/>
            </a:r>
            <a:br>
              <a:rPr lang="en-US" b="1" i="1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Began </a:t>
            </a:r>
            <a:r>
              <a:rPr lang="en-US" dirty="0"/>
              <a:t>with the early invertebrates, such as trilobites and brachiopods; continued to develop early vertebrate fish, then</a:t>
            </a:r>
          </a:p>
          <a:p>
            <a:r>
              <a:rPr lang="en-US" dirty="0"/>
              <a:t>arachnids and insects; later came the first amphibians, and near the era’s end the reptiles became dominant.</a:t>
            </a:r>
          </a:p>
          <a:p>
            <a:r>
              <a:rPr lang="en-US" dirty="0" smtClean="0"/>
              <a:t>Early </a:t>
            </a:r>
            <a:r>
              <a:rPr lang="en-US" dirty="0"/>
              <a:t>land plants included simple mosses, ferns, and then cone-bearing plants.</a:t>
            </a:r>
          </a:p>
          <a:p>
            <a:r>
              <a:rPr lang="en-US" dirty="0" smtClean="0"/>
              <a:t>By </a:t>
            </a:r>
            <a:r>
              <a:rPr lang="en-US" dirty="0"/>
              <a:t>the end of the era, seed plants were common.</a:t>
            </a:r>
          </a:p>
          <a:p>
            <a:r>
              <a:rPr lang="en-US" dirty="0" smtClean="0"/>
              <a:t>The </a:t>
            </a:r>
            <a:r>
              <a:rPr lang="en-US" dirty="0"/>
              <a:t>mass extinction that ended the era caused most marine invertebrates as well as amphibians to disappear.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400" b="1" i="1" dirty="0" smtClean="0">
                <a:solidFill>
                  <a:srgbClr val="FFC000"/>
                </a:solidFill>
              </a:rPr>
              <a:t>Mesozoic Era</a:t>
            </a:r>
            <a:r>
              <a:rPr lang="en-US" b="1" i="1" dirty="0" smtClean="0">
                <a:solidFill>
                  <a:srgbClr val="FFC000"/>
                </a:solidFill>
              </a:rPr>
              <a:t/>
            </a:r>
            <a:br>
              <a:rPr lang="en-US" b="1" i="1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Reptiles </a:t>
            </a:r>
            <a:r>
              <a:rPr lang="en-US" dirty="0"/>
              <a:t>were the dominant animals of this era, including the various dinosaurs.</a:t>
            </a:r>
          </a:p>
          <a:p>
            <a:r>
              <a:rPr lang="en-US" dirty="0" smtClean="0"/>
              <a:t>Small </a:t>
            </a:r>
            <a:r>
              <a:rPr lang="en-US" dirty="0"/>
              <a:t>mammals and birds also appeared.</a:t>
            </a:r>
          </a:p>
          <a:p>
            <a:r>
              <a:rPr lang="en-US" dirty="0" smtClean="0"/>
              <a:t>Toward </a:t>
            </a:r>
            <a:r>
              <a:rPr lang="en-US" dirty="0"/>
              <a:t>the end of the era, flowering plants appeared and the kinds of mammals increased</a:t>
            </a:r>
            <a:r>
              <a:rPr lang="en-US" dirty="0" smtClean="0"/>
              <a:t>.</a:t>
            </a:r>
          </a:p>
          <a:p>
            <a:r>
              <a:rPr lang="en-US" dirty="0"/>
              <a:t>The mass extinction that ended the era caused the dinosaurs to become extinct.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900" b="1" i="1" dirty="0" smtClean="0">
                <a:solidFill>
                  <a:srgbClr val="FFC000"/>
                </a:solidFill>
              </a:rPr>
              <a:t>Cenozoic Era</a:t>
            </a:r>
            <a:r>
              <a:rPr lang="en-US" b="1" i="1" dirty="0" smtClean="0">
                <a:solidFill>
                  <a:srgbClr val="FFC000"/>
                </a:solidFill>
              </a:rPr>
              <a:t/>
            </a:r>
            <a:br>
              <a:rPr lang="en-US" b="1" i="1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mammals appeared while others became extinct.</a:t>
            </a:r>
          </a:p>
          <a:p>
            <a:r>
              <a:rPr lang="en-US" dirty="0" smtClean="0"/>
              <a:t>The </a:t>
            </a:r>
            <a:r>
              <a:rPr lang="en-US" dirty="0"/>
              <a:t>diversity of life forms increased.</a:t>
            </a:r>
          </a:p>
          <a:p>
            <a:r>
              <a:rPr lang="en-US" dirty="0" smtClean="0"/>
              <a:t>Flowering </a:t>
            </a:r>
            <a:r>
              <a:rPr lang="en-US" dirty="0"/>
              <a:t>plants became most common.</a:t>
            </a:r>
          </a:p>
          <a:p>
            <a:r>
              <a:rPr lang="en-US" dirty="0" smtClean="0"/>
              <a:t>Humans </a:t>
            </a:r>
            <a:r>
              <a:rPr lang="en-US" dirty="0"/>
              <a:t>are also part of the most recent period of this 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Evolution*</a:t>
            </a:r>
            <a:endParaRPr lang="en-US" sz="4400" b="1" u="sng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38" y="685800"/>
            <a:ext cx="9135762" cy="2286000"/>
          </a:xfrm>
        </p:spPr>
        <p:txBody>
          <a:bodyPr>
            <a:noAutofit/>
          </a:bodyPr>
          <a:lstStyle/>
          <a:p>
            <a:pPr marL="550926" indent="-514350">
              <a:buNone/>
            </a:pPr>
            <a:r>
              <a:rPr lang="en-US" sz="3200" dirty="0" smtClean="0">
                <a:latin typeface="Bookman Old Style" pitchFamily="18" charset="0"/>
              </a:rPr>
              <a:t>	The process by which different kinds of living organisms are theorized to have developed and diversified from earlier forms throughout the history of the earth.</a:t>
            </a:r>
          </a:p>
          <a:p>
            <a:pPr marL="550926" indent="-514350">
              <a:buNone/>
            </a:pPr>
            <a:endParaRPr lang="en-US" sz="3800" dirty="0" smtClean="0">
              <a:latin typeface="Bookman Old Style" pitchFamily="18" charset="0"/>
            </a:endParaRPr>
          </a:p>
          <a:p>
            <a:pPr marL="550926" indent="-514350">
              <a:buNone/>
            </a:pPr>
            <a:endParaRPr lang="en-US" sz="3800" dirty="0">
              <a:latin typeface="Bookman Old Style" pitchFamily="18" charset="0"/>
            </a:endParaRPr>
          </a:p>
        </p:txBody>
      </p:sp>
      <p:pic>
        <p:nvPicPr>
          <p:cNvPr id="6" name="Picture 4" descr="http://www.creationcadets.com/museum/artifacts/textbook_lies_horse_evolution_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304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Slide 1</vt:lpstr>
      <vt:lpstr>Precambrian Era</vt:lpstr>
      <vt:lpstr>Precambrian Era</vt:lpstr>
      <vt:lpstr>Paleozoic Era </vt:lpstr>
      <vt:lpstr>Mesozoic Era </vt:lpstr>
      <vt:lpstr>Cenozoic Era </vt:lpstr>
      <vt:lpstr>Evolution*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allisonl.kickham</cp:lastModifiedBy>
  <cp:revision>153</cp:revision>
  <dcterms:created xsi:type="dcterms:W3CDTF">2013-03-06T14:33:40Z</dcterms:created>
  <dcterms:modified xsi:type="dcterms:W3CDTF">2014-09-24T20:24:40Z</dcterms:modified>
</cp:coreProperties>
</file>