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57" r:id="rId3"/>
    <p:sldId id="259" r:id="rId4"/>
    <p:sldId id="258" r:id="rId5"/>
    <p:sldId id="261" r:id="rId6"/>
    <p:sldId id="260" r:id="rId7"/>
    <p:sldId id="262" r:id="rId8"/>
    <p:sldId id="263" r:id="rId9"/>
    <p:sldId id="268"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353832-1348-4820-8465-3A2CA3477C66}" type="datetimeFigureOut">
              <a:rPr lang="en-US" smtClean="0"/>
              <a:pPr/>
              <a:t>1/21/2015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717638-E821-4CB1-8123-412EA107A8F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838D20-BB86-4B7C-9B0C-48B545CAD3F0}" type="datetimeFigureOut">
              <a:rPr lang="en-US" smtClean="0"/>
              <a:pPr/>
              <a:t>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C8AFB4-C1DD-41F7-955E-7562F545F3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C8AFB4-C1DD-41F7-955E-7562F545F3E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C8CCC3B-E3F3-4117-97AF-6E05EDCCF8FA}" type="datetimeFigureOut">
              <a:rPr lang="en-US" smtClean="0"/>
              <a:pPr/>
              <a:t>1/21/2015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CCCAD8-85F9-4B75-943A-5CEB151043F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8CCC3B-E3F3-4117-97AF-6E05EDCCF8FA}"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CCAD8-85F9-4B75-943A-5CEB151043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BCCCAD8-85F9-4B75-943A-5CEB151043F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8CCC3B-E3F3-4117-97AF-6E05EDCCF8FA}"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C8CCC3B-E3F3-4117-97AF-6E05EDCCF8FA}"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BCCCAD8-85F9-4B75-943A-5CEB151043F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C8CCC3B-E3F3-4117-97AF-6E05EDCCF8FA}" type="datetimeFigureOut">
              <a:rPr lang="en-US" smtClean="0"/>
              <a:pPr/>
              <a:t>1/21/2015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CCCAD8-85F9-4B75-943A-5CEB151043F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C8CCC3B-E3F3-4117-97AF-6E05EDCCF8FA}"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CCAD8-85F9-4B75-943A-5CEB151043F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C8CCC3B-E3F3-4117-97AF-6E05EDCCF8FA}" type="datetimeFigureOut">
              <a:rPr lang="en-US" smtClean="0"/>
              <a:pPr/>
              <a:t>1/21/2015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CCCAD8-85F9-4B75-943A-5CEB151043F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8CCC3B-E3F3-4117-97AF-6E05EDCCF8FA}" type="datetimeFigureOut">
              <a:rPr lang="en-US" smtClean="0"/>
              <a:pPr/>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BCCCAD8-85F9-4B75-943A-5CEB151043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C8CCC3B-E3F3-4117-97AF-6E05EDCCF8FA}" type="datetimeFigureOut">
              <a:rPr lang="en-US" smtClean="0"/>
              <a:pPr/>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CCCAD8-85F9-4B75-943A-5CEB151043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CCCAD8-85F9-4B75-943A-5CEB151043F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C8CCC3B-E3F3-4117-97AF-6E05EDCCF8FA}" type="datetimeFigureOut">
              <a:rPr lang="en-US" smtClean="0"/>
              <a:pPr/>
              <a:t>1/21/2015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BCCCAD8-85F9-4B75-943A-5CEB151043F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C8CCC3B-E3F3-4117-97AF-6E05EDCCF8FA}" type="datetimeFigureOut">
              <a:rPr lang="en-US" smtClean="0"/>
              <a:pPr/>
              <a:t>1/21/2015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C8CCC3B-E3F3-4117-97AF-6E05EDCCF8FA}" type="datetimeFigureOut">
              <a:rPr lang="en-US" smtClean="0"/>
              <a:pPr/>
              <a:t>1/21/2015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CCCAD8-85F9-4B75-943A-5CEB151043F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tx1"/>
                </a:solidFill>
              </a:rPr>
              <a:t>Wind, biomass, solar, tidal, geothermal, hydroelectric, nuclear, coal, oil, biogas*</a:t>
            </a:r>
            <a:endParaRPr lang="en-US" dirty="0">
              <a:solidFill>
                <a:schemeClr val="tx1"/>
              </a:solidFill>
            </a:endParaRPr>
          </a:p>
        </p:txBody>
      </p:sp>
      <p:sp>
        <p:nvSpPr>
          <p:cNvPr id="2" name="Title 1"/>
          <p:cNvSpPr>
            <a:spLocks noGrp="1"/>
          </p:cNvSpPr>
          <p:nvPr>
            <p:ph type="ctrTitle"/>
          </p:nvPr>
        </p:nvSpPr>
        <p:spPr/>
        <p:txBody>
          <a:bodyPr/>
          <a:lstStyle/>
          <a:p>
            <a:r>
              <a:rPr lang="en-US" dirty="0" smtClean="0"/>
              <a:t>The Great Energy Debate!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groups – 3</a:t>
            </a:r>
            <a:r>
              <a:rPr lang="en-US" baseline="30000" dirty="0" smtClean="0">
                <a:solidFill>
                  <a:schemeClr val="tx1"/>
                </a:solidFill>
              </a:rPr>
              <a:t>rd</a:t>
            </a:r>
            <a:r>
              <a:rPr lang="en-US" dirty="0" smtClean="0">
                <a:solidFill>
                  <a:schemeClr val="tx1"/>
                </a:solidFill>
              </a:rPr>
              <a:t> block (yellow)</a:t>
            </a:r>
            <a:endParaRPr lang="en-US" dirty="0">
              <a:solidFill>
                <a:schemeClr val="tx1"/>
              </a:solidFill>
            </a:endParaRPr>
          </a:p>
        </p:txBody>
      </p:sp>
      <p:graphicFrame>
        <p:nvGraphicFramePr>
          <p:cNvPr id="4" name="Content Placeholder 3"/>
          <p:cNvGraphicFramePr>
            <a:graphicFrameLocks noGrp="1"/>
          </p:cNvGraphicFramePr>
          <p:nvPr>
            <p:ph sz="quarter" idx="1"/>
          </p:nvPr>
        </p:nvGraphicFramePr>
        <p:xfrm>
          <a:off x="304800" y="1447800"/>
          <a:ext cx="8504240" cy="5074920"/>
        </p:xfrm>
        <a:graphic>
          <a:graphicData uri="http://schemas.openxmlformats.org/drawingml/2006/table">
            <a:tbl>
              <a:tblPr firstRow="1" bandRow="1">
                <a:tableStyleId>{8799B23B-EC83-4686-B30A-512413B5E67A}</a:tableStyleId>
              </a:tblPr>
              <a:tblGrid>
                <a:gridCol w="1700848"/>
                <a:gridCol w="1700848"/>
                <a:gridCol w="1700848"/>
                <a:gridCol w="1700848"/>
                <a:gridCol w="1700848"/>
              </a:tblGrid>
              <a:tr h="2537460">
                <a:tc>
                  <a:txBody>
                    <a:bodyPr/>
                    <a:lstStyle/>
                    <a:p>
                      <a:r>
                        <a:rPr lang="en-US" sz="2200" b="0" dirty="0" smtClean="0">
                          <a:latin typeface="Arial" pitchFamily="34" charset="0"/>
                          <a:cs typeface="Arial" pitchFamily="34" charset="0"/>
                        </a:rPr>
                        <a:t>Zach </a:t>
                      </a:r>
                    </a:p>
                    <a:p>
                      <a:r>
                        <a:rPr lang="en-US" sz="2200" b="0" dirty="0" smtClean="0">
                          <a:latin typeface="Arial" pitchFamily="34" charset="0"/>
                          <a:cs typeface="Arial" pitchFamily="34" charset="0"/>
                        </a:rPr>
                        <a:t>Josh</a:t>
                      </a:r>
                    </a:p>
                    <a:p>
                      <a:r>
                        <a:rPr lang="en-US" sz="2200" b="0" dirty="0" smtClean="0">
                          <a:latin typeface="Arial" pitchFamily="34" charset="0"/>
                          <a:cs typeface="Arial" pitchFamily="34" charset="0"/>
                        </a:rPr>
                        <a:t>Riley P</a:t>
                      </a:r>
                    </a:p>
                    <a:p>
                      <a:r>
                        <a:rPr lang="en-US" sz="2200" b="0" dirty="0" smtClean="0">
                          <a:latin typeface="Arial" pitchFamily="34" charset="0"/>
                          <a:cs typeface="Arial" pitchFamily="34" charset="0"/>
                        </a:rPr>
                        <a:t>Jackson</a:t>
                      </a:r>
                    </a:p>
                    <a:p>
                      <a:r>
                        <a:rPr lang="en-US" sz="2200" b="0" dirty="0" smtClean="0">
                          <a:latin typeface="Arial" pitchFamily="34" charset="0"/>
                          <a:cs typeface="Arial" pitchFamily="34" charset="0"/>
                        </a:rPr>
                        <a:t>Rose</a:t>
                      </a:r>
                    </a:p>
                    <a:p>
                      <a:r>
                        <a:rPr lang="en-US" sz="2200" b="0" dirty="0" smtClean="0">
                          <a:latin typeface="Arial" pitchFamily="34" charset="0"/>
                          <a:cs typeface="Arial" pitchFamily="34" charset="0"/>
                        </a:rPr>
                        <a:t>Ethan</a:t>
                      </a:r>
                    </a:p>
                  </a:txBody>
                  <a:tcPr/>
                </a:tc>
                <a:tc>
                  <a:txBody>
                    <a:bodyPr/>
                    <a:lstStyle/>
                    <a:p>
                      <a:r>
                        <a:rPr lang="en-US" sz="2200" b="0" dirty="0" smtClean="0">
                          <a:latin typeface="Arial" pitchFamily="34" charset="0"/>
                          <a:cs typeface="Arial" pitchFamily="34" charset="0"/>
                        </a:rPr>
                        <a:t>Lindsay</a:t>
                      </a:r>
                    </a:p>
                    <a:p>
                      <a:r>
                        <a:rPr lang="en-US" sz="2200" b="0" dirty="0" err="1" smtClean="0">
                          <a:latin typeface="Arial" pitchFamily="34" charset="0"/>
                          <a:cs typeface="Arial" pitchFamily="34" charset="0"/>
                        </a:rPr>
                        <a:t>Iyeona</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Sara</a:t>
                      </a:r>
                    </a:p>
                    <a:p>
                      <a:r>
                        <a:rPr lang="en-US" sz="2200" b="0" dirty="0" smtClean="0">
                          <a:latin typeface="Arial" pitchFamily="34" charset="0"/>
                          <a:cs typeface="Arial" pitchFamily="34" charset="0"/>
                        </a:rPr>
                        <a:t>Ella L</a:t>
                      </a:r>
                    </a:p>
                    <a:p>
                      <a:r>
                        <a:rPr lang="en-US" sz="2200" b="0" dirty="0" smtClean="0">
                          <a:latin typeface="Arial" pitchFamily="34" charset="0"/>
                          <a:cs typeface="Arial" pitchFamily="34" charset="0"/>
                        </a:rPr>
                        <a:t>Brandon P</a:t>
                      </a:r>
                    </a:p>
                    <a:p>
                      <a:r>
                        <a:rPr lang="en-US" sz="2200" b="0" dirty="0" smtClean="0">
                          <a:latin typeface="Arial" pitchFamily="34" charset="0"/>
                          <a:cs typeface="Arial" pitchFamily="34" charset="0"/>
                        </a:rPr>
                        <a:t>Jade</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Bianca</a:t>
                      </a:r>
                    </a:p>
                    <a:p>
                      <a:r>
                        <a:rPr lang="en-US" sz="2200" b="0" dirty="0" smtClean="0">
                          <a:latin typeface="Arial" pitchFamily="34" charset="0"/>
                          <a:cs typeface="Arial" pitchFamily="34" charset="0"/>
                        </a:rPr>
                        <a:t>Isaiah</a:t>
                      </a:r>
                      <a:r>
                        <a:rPr lang="en-US" sz="2200" b="0" baseline="0" dirty="0" smtClean="0">
                          <a:latin typeface="Arial" pitchFamily="34" charset="0"/>
                          <a:cs typeface="Arial" pitchFamily="34" charset="0"/>
                        </a:rPr>
                        <a:t> </a:t>
                      </a:r>
                    </a:p>
                    <a:p>
                      <a:r>
                        <a:rPr lang="en-US" sz="2200" b="0" baseline="0" dirty="0" smtClean="0">
                          <a:latin typeface="Arial" pitchFamily="34" charset="0"/>
                          <a:cs typeface="Arial" pitchFamily="34" charset="0"/>
                        </a:rPr>
                        <a:t>Ella G</a:t>
                      </a:r>
                    </a:p>
                    <a:p>
                      <a:r>
                        <a:rPr lang="en-US" sz="2200" b="0" baseline="0" dirty="0" smtClean="0">
                          <a:latin typeface="Arial" pitchFamily="34" charset="0"/>
                          <a:cs typeface="Arial" pitchFamily="34" charset="0"/>
                        </a:rPr>
                        <a:t>Shannon</a:t>
                      </a:r>
                    </a:p>
                    <a:p>
                      <a:r>
                        <a:rPr lang="en-US" sz="2200" b="0" baseline="0" dirty="0" err="1" smtClean="0">
                          <a:latin typeface="Arial" pitchFamily="34" charset="0"/>
                          <a:cs typeface="Arial" pitchFamily="34" charset="0"/>
                        </a:rPr>
                        <a:t>Bree</a:t>
                      </a:r>
                      <a:endParaRPr lang="en-US" sz="2200" b="0" baseline="0" dirty="0" smtClean="0">
                        <a:latin typeface="Arial" pitchFamily="34" charset="0"/>
                        <a:cs typeface="Arial" pitchFamily="34" charset="0"/>
                      </a:endParaRPr>
                    </a:p>
                    <a:p>
                      <a:r>
                        <a:rPr lang="en-US" sz="2200" b="0" baseline="0" dirty="0" smtClean="0">
                          <a:latin typeface="Arial" pitchFamily="34" charset="0"/>
                          <a:cs typeface="Arial" pitchFamily="34" charset="0"/>
                        </a:rPr>
                        <a:t>Graham</a:t>
                      </a:r>
                    </a:p>
                    <a:p>
                      <a:r>
                        <a:rPr lang="en-US" sz="2200" b="0" baseline="0" dirty="0" smtClean="0">
                          <a:latin typeface="Arial" pitchFamily="34" charset="0"/>
                          <a:cs typeface="Arial" pitchFamily="34" charset="0"/>
                        </a:rPr>
                        <a:t>Joe</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Abby</a:t>
                      </a:r>
                    </a:p>
                    <a:p>
                      <a:r>
                        <a:rPr lang="en-US" sz="2200" b="0" dirty="0" smtClean="0">
                          <a:latin typeface="Arial" pitchFamily="34" charset="0"/>
                          <a:cs typeface="Arial" pitchFamily="34" charset="0"/>
                        </a:rPr>
                        <a:t>Cristina</a:t>
                      </a:r>
                    </a:p>
                    <a:p>
                      <a:r>
                        <a:rPr lang="en-US" sz="2200" b="0" dirty="0" smtClean="0">
                          <a:latin typeface="Arial" pitchFamily="34" charset="0"/>
                          <a:cs typeface="Arial" pitchFamily="34" charset="0"/>
                        </a:rPr>
                        <a:t>Riley</a:t>
                      </a:r>
                      <a:r>
                        <a:rPr lang="en-US" sz="2200" b="0" baseline="0" dirty="0" smtClean="0">
                          <a:latin typeface="Arial" pitchFamily="34" charset="0"/>
                          <a:cs typeface="Arial" pitchFamily="34" charset="0"/>
                        </a:rPr>
                        <a:t> S </a:t>
                      </a:r>
                    </a:p>
                    <a:p>
                      <a:r>
                        <a:rPr lang="en-US" sz="2200" b="0" baseline="0" dirty="0" smtClean="0">
                          <a:latin typeface="Arial" pitchFamily="34" charset="0"/>
                          <a:cs typeface="Arial" pitchFamily="34" charset="0"/>
                        </a:rPr>
                        <a:t>Kylie</a:t>
                      </a:r>
                    </a:p>
                    <a:p>
                      <a:r>
                        <a:rPr lang="en-US" sz="2200" b="0" baseline="0" dirty="0" smtClean="0">
                          <a:latin typeface="Arial" pitchFamily="34" charset="0"/>
                          <a:cs typeface="Arial" pitchFamily="34" charset="0"/>
                        </a:rPr>
                        <a:t>Morgan</a:t>
                      </a:r>
                    </a:p>
                    <a:p>
                      <a:r>
                        <a:rPr lang="en-US" sz="2200" b="0" baseline="0" dirty="0" smtClean="0">
                          <a:latin typeface="Arial" pitchFamily="34" charset="0"/>
                          <a:cs typeface="Arial" pitchFamily="34" charset="0"/>
                        </a:rPr>
                        <a:t>Sammy</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Bella </a:t>
                      </a:r>
                    </a:p>
                    <a:p>
                      <a:r>
                        <a:rPr lang="en-US" sz="2200" b="0" dirty="0" smtClean="0">
                          <a:latin typeface="Arial" pitchFamily="34" charset="0"/>
                          <a:cs typeface="Arial" pitchFamily="34" charset="0"/>
                        </a:rPr>
                        <a:t>Garrett</a:t>
                      </a:r>
                    </a:p>
                    <a:p>
                      <a:r>
                        <a:rPr lang="en-US" sz="2200" b="0" dirty="0" err="1" smtClean="0">
                          <a:latin typeface="Arial" pitchFamily="34" charset="0"/>
                          <a:cs typeface="Arial" pitchFamily="34" charset="0"/>
                        </a:rPr>
                        <a:t>Raine</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Grayson</a:t>
                      </a:r>
                    </a:p>
                    <a:p>
                      <a:r>
                        <a:rPr lang="en-US" sz="2200" b="0" dirty="0" smtClean="0">
                          <a:latin typeface="Arial" pitchFamily="34" charset="0"/>
                          <a:cs typeface="Arial" pitchFamily="34" charset="0"/>
                        </a:rPr>
                        <a:t>Clayton</a:t>
                      </a:r>
                    </a:p>
                    <a:p>
                      <a:r>
                        <a:rPr lang="en-US" sz="2200" b="0" dirty="0" err="1" smtClean="0">
                          <a:latin typeface="Arial" pitchFamily="34" charset="0"/>
                          <a:cs typeface="Arial" pitchFamily="34" charset="0"/>
                        </a:rPr>
                        <a:t>Carly</a:t>
                      </a:r>
                      <a:endParaRPr lang="en-US" sz="2200" b="0" dirty="0">
                        <a:latin typeface="Arial" pitchFamily="34" charset="0"/>
                        <a:cs typeface="Arial" pitchFamily="34" charset="0"/>
                      </a:endParaRPr>
                    </a:p>
                  </a:txBody>
                  <a:tcPr/>
                </a:tc>
              </a:tr>
              <a:tr h="2537460">
                <a:tc>
                  <a:txBody>
                    <a:bodyPr/>
                    <a:lstStyle/>
                    <a:p>
                      <a:r>
                        <a:rPr lang="en-US" sz="2200" b="0" dirty="0" smtClean="0">
                          <a:latin typeface="Arial" pitchFamily="34" charset="0"/>
                          <a:cs typeface="Arial" pitchFamily="34" charset="0"/>
                        </a:rPr>
                        <a:t>Mia</a:t>
                      </a:r>
                    </a:p>
                    <a:p>
                      <a:r>
                        <a:rPr lang="en-US" sz="2200" b="0" dirty="0" smtClean="0">
                          <a:latin typeface="Arial" pitchFamily="34" charset="0"/>
                          <a:cs typeface="Arial" pitchFamily="34" charset="0"/>
                        </a:rPr>
                        <a:t>Shane</a:t>
                      </a:r>
                    </a:p>
                    <a:p>
                      <a:r>
                        <a:rPr lang="en-US" sz="2200" b="0" dirty="0" smtClean="0">
                          <a:latin typeface="Arial" pitchFamily="34" charset="0"/>
                          <a:cs typeface="Arial" pitchFamily="34" charset="0"/>
                        </a:rPr>
                        <a:t>Parker</a:t>
                      </a:r>
                    </a:p>
                    <a:p>
                      <a:r>
                        <a:rPr lang="en-US" sz="2200" b="0" dirty="0" smtClean="0">
                          <a:latin typeface="Arial" pitchFamily="34" charset="0"/>
                          <a:cs typeface="Arial" pitchFamily="34" charset="0"/>
                        </a:rPr>
                        <a:t>Payton</a:t>
                      </a:r>
                    </a:p>
                    <a:p>
                      <a:r>
                        <a:rPr lang="en-US" sz="2200" b="0" dirty="0" err="1" smtClean="0">
                          <a:latin typeface="Arial" pitchFamily="34" charset="0"/>
                          <a:cs typeface="Arial" pitchFamily="34" charset="0"/>
                        </a:rPr>
                        <a:t>D’Angelo</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Max</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Lara</a:t>
                      </a:r>
                    </a:p>
                    <a:p>
                      <a:r>
                        <a:rPr lang="en-US" sz="2200" b="0" dirty="0" smtClean="0">
                          <a:latin typeface="Arial" pitchFamily="34" charset="0"/>
                          <a:cs typeface="Arial" pitchFamily="34" charset="0"/>
                        </a:rPr>
                        <a:t>Destiny</a:t>
                      </a:r>
                    </a:p>
                    <a:p>
                      <a:r>
                        <a:rPr lang="en-US" sz="2200" b="0" dirty="0" smtClean="0">
                          <a:latin typeface="Arial" pitchFamily="34" charset="0"/>
                          <a:cs typeface="Arial" pitchFamily="34" charset="0"/>
                        </a:rPr>
                        <a:t>Olivia</a:t>
                      </a:r>
                    </a:p>
                    <a:p>
                      <a:r>
                        <a:rPr lang="en-US" sz="2200" b="0" dirty="0" smtClean="0">
                          <a:latin typeface="Arial" pitchFamily="34" charset="0"/>
                          <a:cs typeface="Arial" pitchFamily="34" charset="0"/>
                        </a:rPr>
                        <a:t>Ally</a:t>
                      </a:r>
                    </a:p>
                    <a:p>
                      <a:r>
                        <a:rPr lang="en-US" sz="2200" b="0" dirty="0" smtClean="0">
                          <a:latin typeface="Arial" pitchFamily="34" charset="0"/>
                          <a:cs typeface="Arial" pitchFamily="34" charset="0"/>
                        </a:rPr>
                        <a:t>John</a:t>
                      </a:r>
                    </a:p>
                    <a:p>
                      <a:r>
                        <a:rPr lang="en-US" sz="2200" b="0" dirty="0" smtClean="0">
                          <a:latin typeface="Arial" pitchFamily="34" charset="0"/>
                          <a:cs typeface="Arial" pitchFamily="34" charset="0"/>
                        </a:rPr>
                        <a:t>Mason</a:t>
                      </a:r>
                    </a:p>
                    <a:p>
                      <a:r>
                        <a:rPr lang="en-US" sz="2200" b="0" dirty="0" smtClean="0">
                          <a:latin typeface="Arial" pitchFamily="34" charset="0"/>
                          <a:cs typeface="Arial" pitchFamily="34" charset="0"/>
                        </a:rPr>
                        <a:t>Autumn</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Katie</a:t>
                      </a:r>
                    </a:p>
                    <a:p>
                      <a:r>
                        <a:rPr lang="en-US" sz="2200" b="0" dirty="0" smtClean="0">
                          <a:latin typeface="Arial" pitchFamily="34" charset="0"/>
                          <a:cs typeface="Arial" pitchFamily="34" charset="0"/>
                        </a:rPr>
                        <a:t>Ryan</a:t>
                      </a:r>
                    </a:p>
                    <a:p>
                      <a:r>
                        <a:rPr lang="en-US" sz="2200" b="0" dirty="0" smtClean="0">
                          <a:latin typeface="Arial" pitchFamily="34" charset="0"/>
                          <a:cs typeface="Arial" pitchFamily="34" charset="0"/>
                        </a:rPr>
                        <a:t>Gabby</a:t>
                      </a:r>
                    </a:p>
                    <a:p>
                      <a:r>
                        <a:rPr lang="en-US" sz="2200" b="0" dirty="0" smtClean="0">
                          <a:latin typeface="Arial" pitchFamily="34" charset="0"/>
                          <a:cs typeface="Arial" pitchFamily="34" charset="0"/>
                        </a:rPr>
                        <a:t>Harrison</a:t>
                      </a:r>
                    </a:p>
                    <a:p>
                      <a:r>
                        <a:rPr lang="en-US" sz="2200" b="0" dirty="0" err="1" smtClean="0">
                          <a:latin typeface="Arial" pitchFamily="34" charset="0"/>
                          <a:cs typeface="Arial" pitchFamily="34" charset="0"/>
                        </a:rPr>
                        <a:t>Jaylin</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Matthew</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Emma</a:t>
                      </a:r>
                    </a:p>
                    <a:p>
                      <a:r>
                        <a:rPr lang="en-US" sz="2200" b="0" dirty="0" err="1" smtClean="0">
                          <a:latin typeface="Arial" pitchFamily="34" charset="0"/>
                          <a:cs typeface="Arial" pitchFamily="34" charset="0"/>
                        </a:rPr>
                        <a:t>Jaida</a:t>
                      </a:r>
                      <a:endParaRPr lang="en-US" sz="2200" b="0" dirty="0" smtClean="0">
                        <a:latin typeface="Arial" pitchFamily="34" charset="0"/>
                        <a:cs typeface="Arial" pitchFamily="34" charset="0"/>
                      </a:endParaRPr>
                    </a:p>
                    <a:p>
                      <a:r>
                        <a:rPr lang="en-US" sz="2200" b="0" dirty="0" err="1" smtClean="0">
                          <a:latin typeface="Arial" pitchFamily="34" charset="0"/>
                          <a:cs typeface="Arial" pitchFamily="34" charset="0"/>
                        </a:rPr>
                        <a:t>Jaron</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Riley W</a:t>
                      </a:r>
                    </a:p>
                    <a:p>
                      <a:r>
                        <a:rPr lang="en-US" sz="2200" b="0" dirty="0" smtClean="0">
                          <a:latin typeface="Arial" pitchFamily="34" charset="0"/>
                          <a:cs typeface="Arial" pitchFamily="34" charset="0"/>
                        </a:rPr>
                        <a:t>Roman</a:t>
                      </a:r>
                    </a:p>
                    <a:p>
                      <a:r>
                        <a:rPr lang="en-US" sz="2200" b="0" dirty="0" smtClean="0">
                          <a:latin typeface="Arial" pitchFamily="34" charset="0"/>
                          <a:cs typeface="Arial" pitchFamily="34" charset="0"/>
                        </a:rPr>
                        <a:t>Megan</a:t>
                      </a:r>
                      <a:endParaRPr lang="en-US" sz="2200" b="0" dirty="0">
                        <a:latin typeface="Arial" pitchFamily="34" charset="0"/>
                        <a:cs typeface="Arial" pitchFamily="34" charset="0"/>
                      </a:endParaRPr>
                    </a:p>
                  </a:txBody>
                  <a:tcPr/>
                </a:tc>
                <a:tc>
                  <a:txBody>
                    <a:bodyPr/>
                    <a:lstStyle/>
                    <a:p>
                      <a:endParaRPr lang="en-US" sz="2200" b="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groups – 4</a:t>
            </a:r>
            <a:r>
              <a:rPr lang="en-US" baseline="30000" dirty="0" smtClean="0">
                <a:solidFill>
                  <a:schemeClr val="tx1"/>
                </a:solidFill>
              </a:rPr>
              <a:t>th</a:t>
            </a:r>
            <a:r>
              <a:rPr lang="en-US" dirty="0" smtClean="0">
                <a:solidFill>
                  <a:schemeClr val="tx1"/>
                </a:solidFill>
              </a:rPr>
              <a:t> block (green)</a:t>
            </a:r>
            <a:endParaRPr lang="en-US" dirty="0">
              <a:solidFill>
                <a:schemeClr val="tx1"/>
              </a:solidFill>
            </a:endParaRPr>
          </a:p>
        </p:txBody>
      </p:sp>
      <p:graphicFrame>
        <p:nvGraphicFramePr>
          <p:cNvPr id="4" name="Content Placeholder 3"/>
          <p:cNvGraphicFramePr>
            <a:graphicFrameLocks noGrp="1"/>
          </p:cNvGraphicFramePr>
          <p:nvPr>
            <p:ph sz="quarter" idx="1"/>
          </p:nvPr>
        </p:nvGraphicFramePr>
        <p:xfrm>
          <a:off x="304800" y="1447800"/>
          <a:ext cx="8504240" cy="5547360"/>
        </p:xfrm>
        <a:graphic>
          <a:graphicData uri="http://schemas.openxmlformats.org/drawingml/2006/table">
            <a:tbl>
              <a:tblPr firstRow="1" bandRow="1">
                <a:tableStyleId>{8799B23B-EC83-4686-B30A-512413B5E67A}</a:tableStyleId>
              </a:tblPr>
              <a:tblGrid>
                <a:gridCol w="1700848"/>
                <a:gridCol w="1700848"/>
                <a:gridCol w="1700848"/>
                <a:gridCol w="1700848"/>
                <a:gridCol w="1700848"/>
              </a:tblGrid>
              <a:tr h="2537460">
                <a:tc>
                  <a:txBody>
                    <a:bodyPr/>
                    <a:lstStyle/>
                    <a:p>
                      <a:r>
                        <a:rPr lang="en-US" sz="2200" b="0" dirty="0" smtClean="0">
                          <a:latin typeface="Arial" pitchFamily="34" charset="0"/>
                          <a:cs typeface="Arial" pitchFamily="34" charset="0"/>
                        </a:rPr>
                        <a:t>McKenzie</a:t>
                      </a:r>
                    </a:p>
                    <a:p>
                      <a:r>
                        <a:rPr lang="en-US" sz="2200" b="0" dirty="0" smtClean="0">
                          <a:latin typeface="Arial" pitchFamily="34" charset="0"/>
                          <a:cs typeface="Arial" pitchFamily="34" charset="0"/>
                        </a:rPr>
                        <a:t>Ellie</a:t>
                      </a:r>
                    </a:p>
                    <a:p>
                      <a:r>
                        <a:rPr lang="en-US" sz="2200" b="0" dirty="0" smtClean="0">
                          <a:latin typeface="Arial" pitchFamily="34" charset="0"/>
                          <a:cs typeface="Arial" pitchFamily="34" charset="0"/>
                        </a:rPr>
                        <a:t>Charlotte</a:t>
                      </a:r>
                    </a:p>
                    <a:p>
                      <a:r>
                        <a:rPr lang="en-US" sz="2200" b="0" dirty="0" smtClean="0">
                          <a:latin typeface="Arial" pitchFamily="34" charset="0"/>
                          <a:cs typeface="Arial" pitchFamily="34" charset="0"/>
                        </a:rPr>
                        <a:t>Kenny</a:t>
                      </a:r>
                    </a:p>
                    <a:p>
                      <a:r>
                        <a:rPr lang="en-US" sz="2200" b="0" dirty="0" smtClean="0">
                          <a:latin typeface="Arial" pitchFamily="34" charset="0"/>
                          <a:cs typeface="Arial" pitchFamily="34" charset="0"/>
                        </a:rPr>
                        <a:t>Morgan</a:t>
                      </a:r>
                    </a:p>
                    <a:p>
                      <a:r>
                        <a:rPr lang="en-US" sz="2200" b="0" dirty="0" smtClean="0">
                          <a:latin typeface="Arial" pitchFamily="34" charset="0"/>
                          <a:cs typeface="Arial" pitchFamily="34" charset="0"/>
                        </a:rPr>
                        <a:t>Mason</a:t>
                      </a:r>
                    </a:p>
                    <a:p>
                      <a:r>
                        <a:rPr lang="en-US" sz="2200" b="0" dirty="0" smtClean="0">
                          <a:latin typeface="Arial" pitchFamily="34" charset="0"/>
                          <a:cs typeface="Arial" pitchFamily="34" charset="0"/>
                        </a:rPr>
                        <a:t>Cassidy</a:t>
                      </a:r>
                    </a:p>
                    <a:p>
                      <a:endParaRPr lang="en-US" sz="2200" b="0" dirty="0" smtClean="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Jackson</a:t>
                      </a:r>
                    </a:p>
                    <a:p>
                      <a:r>
                        <a:rPr lang="en-US" sz="2200" b="0" dirty="0" err="1" smtClean="0">
                          <a:latin typeface="Arial" pitchFamily="34" charset="0"/>
                          <a:cs typeface="Arial" pitchFamily="34" charset="0"/>
                        </a:rPr>
                        <a:t>Doiava</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Calah</a:t>
                      </a:r>
                    </a:p>
                    <a:p>
                      <a:r>
                        <a:rPr lang="en-US" sz="2200" b="0" dirty="0" smtClean="0">
                          <a:latin typeface="Arial" pitchFamily="34" charset="0"/>
                          <a:cs typeface="Arial" pitchFamily="34" charset="0"/>
                        </a:rPr>
                        <a:t>Noah</a:t>
                      </a:r>
                    </a:p>
                    <a:p>
                      <a:r>
                        <a:rPr lang="en-US" sz="2200" b="0" dirty="0" smtClean="0">
                          <a:latin typeface="Arial" pitchFamily="34" charset="0"/>
                          <a:cs typeface="Arial" pitchFamily="34" charset="0"/>
                        </a:rPr>
                        <a:t>Nathan</a:t>
                      </a:r>
                      <a:r>
                        <a:rPr lang="en-US" sz="2200" b="0" baseline="0" dirty="0" smtClean="0">
                          <a:latin typeface="Arial" pitchFamily="34" charset="0"/>
                          <a:cs typeface="Arial" pitchFamily="34" charset="0"/>
                        </a:rPr>
                        <a:t> </a:t>
                      </a:r>
                      <a:r>
                        <a:rPr lang="en-US" sz="2200" b="0" baseline="0" dirty="0" err="1" smtClean="0">
                          <a:latin typeface="Arial" pitchFamily="34" charset="0"/>
                          <a:cs typeface="Arial" pitchFamily="34" charset="0"/>
                        </a:rPr>
                        <a:t>Sli</a:t>
                      </a:r>
                      <a:r>
                        <a:rPr lang="en-US" sz="2200" b="0" baseline="0" dirty="0" smtClean="0">
                          <a:latin typeface="Arial" pitchFamily="34" charset="0"/>
                          <a:cs typeface="Arial" pitchFamily="34" charset="0"/>
                        </a:rPr>
                        <a:t>.</a:t>
                      </a:r>
                      <a:endParaRPr lang="en-US" sz="2200" b="0" baseline="0" dirty="0" smtClean="0">
                        <a:latin typeface="Arial" pitchFamily="34" charset="0"/>
                        <a:cs typeface="Arial" pitchFamily="34" charset="0"/>
                      </a:endParaRPr>
                    </a:p>
                    <a:p>
                      <a:r>
                        <a:rPr lang="en-US" sz="2200" b="0" baseline="0" dirty="0" smtClean="0">
                          <a:latin typeface="Arial" pitchFamily="34" charset="0"/>
                          <a:cs typeface="Arial" pitchFamily="34" charset="0"/>
                        </a:rPr>
                        <a:t>Brandon P</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Jill</a:t>
                      </a:r>
                    </a:p>
                    <a:p>
                      <a:r>
                        <a:rPr lang="en-US" sz="2200" b="0" dirty="0" smtClean="0">
                          <a:latin typeface="Arial" pitchFamily="34" charset="0"/>
                          <a:cs typeface="Arial" pitchFamily="34" charset="0"/>
                        </a:rPr>
                        <a:t>Gavin</a:t>
                      </a:r>
                    </a:p>
                    <a:p>
                      <a:r>
                        <a:rPr lang="en-US" sz="2200" b="0" dirty="0" smtClean="0">
                          <a:latin typeface="Arial" pitchFamily="34" charset="0"/>
                          <a:cs typeface="Arial" pitchFamily="34" charset="0"/>
                        </a:rPr>
                        <a:t>Alyssa</a:t>
                      </a:r>
                    </a:p>
                    <a:p>
                      <a:r>
                        <a:rPr lang="en-US" sz="2200" b="0" dirty="0" err="1" smtClean="0">
                          <a:latin typeface="Arial" pitchFamily="34" charset="0"/>
                          <a:cs typeface="Arial" pitchFamily="34" charset="0"/>
                        </a:rPr>
                        <a:t>Cael</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Cameron</a:t>
                      </a:r>
                    </a:p>
                    <a:p>
                      <a:r>
                        <a:rPr lang="en-US" sz="2200" b="0" dirty="0" smtClean="0">
                          <a:latin typeface="Arial" pitchFamily="34" charset="0"/>
                          <a:cs typeface="Arial" pitchFamily="34" charset="0"/>
                        </a:rPr>
                        <a:t>Cameron</a:t>
                      </a:r>
                      <a:r>
                        <a:rPr lang="en-US" sz="2200" b="0" baseline="0" dirty="0" smtClean="0">
                          <a:latin typeface="Arial" pitchFamily="34" charset="0"/>
                          <a:cs typeface="Arial" pitchFamily="34" charset="0"/>
                        </a:rPr>
                        <a:t> S</a:t>
                      </a:r>
                    </a:p>
                    <a:p>
                      <a:r>
                        <a:rPr lang="en-US" sz="2200" b="0" baseline="0" dirty="0" err="1" smtClean="0">
                          <a:latin typeface="Arial" pitchFamily="34" charset="0"/>
                          <a:cs typeface="Arial" pitchFamily="34" charset="0"/>
                        </a:rPr>
                        <a:t>Ximena</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Daniel </a:t>
                      </a:r>
                    </a:p>
                    <a:p>
                      <a:r>
                        <a:rPr lang="en-US" sz="2200" b="0" dirty="0" err="1" smtClean="0">
                          <a:latin typeface="Arial" pitchFamily="34" charset="0"/>
                          <a:cs typeface="Arial" pitchFamily="34" charset="0"/>
                        </a:rPr>
                        <a:t>Jaylin</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Hayden</a:t>
                      </a:r>
                    </a:p>
                    <a:p>
                      <a:r>
                        <a:rPr lang="en-US" sz="2200" b="0" dirty="0" err="1" smtClean="0">
                          <a:latin typeface="Arial" pitchFamily="34" charset="0"/>
                          <a:cs typeface="Arial" pitchFamily="34" charset="0"/>
                        </a:rPr>
                        <a:t>Eneas</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Molly</a:t>
                      </a:r>
                    </a:p>
                    <a:p>
                      <a:r>
                        <a:rPr lang="en-US" sz="2200" b="0" dirty="0" smtClean="0">
                          <a:latin typeface="Arial" pitchFamily="34" charset="0"/>
                          <a:cs typeface="Arial" pitchFamily="34" charset="0"/>
                        </a:rPr>
                        <a:t>Brian A</a:t>
                      </a:r>
                    </a:p>
                    <a:p>
                      <a:r>
                        <a:rPr lang="en-US" sz="2200" b="0" dirty="0" err="1" smtClean="0">
                          <a:latin typeface="Arial" pitchFamily="34" charset="0"/>
                          <a:cs typeface="Arial" pitchFamily="34" charset="0"/>
                        </a:rPr>
                        <a:t>Lexi</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Isabel</a:t>
                      </a:r>
                      <a:r>
                        <a:rPr lang="en-US" sz="2200" b="0" baseline="0" dirty="0" smtClean="0">
                          <a:latin typeface="Arial" pitchFamily="34" charset="0"/>
                          <a:cs typeface="Arial" pitchFamily="34" charset="0"/>
                        </a:rPr>
                        <a:t> P</a:t>
                      </a:r>
                    </a:p>
                    <a:p>
                      <a:r>
                        <a:rPr lang="en-US" sz="2200" b="0" baseline="0" dirty="0" smtClean="0">
                          <a:latin typeface="Arial" pitchFamily="34" charset="0"/>
                          <a:cs typeface="Arial" pitchFamily="34" charset="0"/>
                        </a:rPr>
                        <a:t>Aaron</a:t>
                      </a:r>
                    </a:p>
                    <a:p>
                      <a:r>
                        <a:rPr lang="en-US" sz="2200" b="0" baseline="0" dirty="0" smtClean="0">
                          <a:latin typeface="Arial" pitchFamily="34" charset="0"/>
                          <a:cs typeface="Arial" pitchFamily="34" charset="0"/>
                        </a:rPr>
                        <a:t>Ethan</a:t>
                      </a:r>
                    </a:p>
                    <a:p>
                      <a:r>
                        <a:rPr lang="en-US" sz="2200" b="0" baseline="0" dirty="0" smtClean="0">
                          <a:latin typeface="Arial" pitchFamily="34" charset="0"/>
                          <a:cs typeface="Arial" pitchFamily="34" charset="0"/>
                        </a:rPr>
                        <a:t>Isabel G</a:t>
                      </a:r>
                    </a:p>
                    <a:p>
                      <a:r>
                        <a:rPr lang="en-US" sz="2200" b="0" baseline="0" dirty="0" smtClean="0">
                          <a:latin typeface="Arial" pitchFamily="34" charset="0"/>
                          <a:cs typeface="Arial" pitchFamily="34" charset="0"/>
                        </a:rPr>
                        <a:t>London</a:t>
                      </a:r>
                    </a:p>
                    <a:p>
                      <a:r>
                        <a:rPr lang="en-US" sz="2200" b="0" baseline="0" dirty="0" smtClean="0">
                          <a:latin typeface="Arial" pitchFamily="34" charset="0"/>
                          <a:cs typeface="Arial" pitchFamily="34" charset="0"/>
                        </a:rPr>
                        <a:t>Brandon M</a:t>
                      </a:r>
                      <a:endParaRPr lang="en-US" sz="2200" b="0" dirty="0">
                        <a:latin typeface="Arial" pitchFamily="34" charset="0"/>
                        <a:cs typeface="Arial" pitchFamily="34" charset="0"/>
                      </a:endParaRPr>
                    </a:p>
                  </a:txBody>
                  <a:tcPr/>
                </a:tc>
              </a:tr>
              <a:tr h="2537460">
                <a:tc>
                  <a:txBody>
                    <a:bodyPr/>
                    <a:lstStyle/>
                    <a:p>
                      <a:r>
                        <a:rPr lang="en-US" sz="2200" b="0" dirty="0" smtClean="0">
                          <a:latin typeface="Arial" pitchFamily="34" charset="0"/>
                          <a:cs typeface="Arial" pitchFamily="34" charset="0"/>
                        </a:rPr>
                        <a:t>Ana</a:t>
                      </a:r>
                    </a:p>
                    <a:p>
                      <a:r>
                        <a:rPr lang="en-US" sz="2200" b="0" dirty="0" smtClean="0">
                          <a:latin typeface="Arial" pitchFamily="34" charset="0"/>
                          <a:cs typeface="Arial" pitchFamily="34" charset="0"/>
                        </a:rPr>
                        <a:t>Michelle</a:t>
                      </a:r>
                    </a:p>
                    <a:p>
                      <a:r>
                        <a:rPr lang="en-US" sz="2200" b="0" dirty="0" err="1" smtClean="0">
                          <a:latin typeface="Arial" pitchFamily="34" charset="0"/>
                          <a:cs typeface="Arial" pitchFamily="34" charset="0"/>
                        </a:rPr>
                        <a:t>Kincaide</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JP</a:t>
                      </a:r>
                    </a:p>
                    <a:p>
                      <a:r>
                        <a:rPr lang="en-US" sz="2200" b="0" dirty="0" smtClean="0">
                          <a:latin typeface="Arial" pitchFamily="34" charset="0"/>
                          <a:cs typeface="Arial" pitchFamily="34" charset="0"/>
                        </a:rPr>
                        <a:t>Bailey</a:t>
                      </a:r>
                    </a:p>
                    <a:p>
                      <a:r>
                        <a:rPr lang="en-US" sz="2200" b="0" dirty="0" smtClean="0">
                          <a:latin typeface="Arial" pitchFamily="34" charset="0"/>
                          <a:cs typeface="Arial" pitchFamily="34" charset="0"/>
                        </a:rPr>
                        <a:t>Wesley</a:t>
                      </a:r>
                    </a:p>
                    <a:p>
                      <a:r>
                        <a:rPr lang="en-US" sz="2200" b="0" dirty="0" smtClean="0">
                          <a:latin typeface="Arial" pitchFamily="34" charset="0"/>
                          <a:cs typeface="Arial" pitchFamily="34" charset="0"/>
                        </a:rPr>
                        <a:t>Jack</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Olivia</a:t>
                      </a:r>
                    </a:p>
                    <a:p>
                      <a:r>
                        <a:rPr lang="en-US" sz="2200" b="0" dirty="0" smtClean="0">
                          <a:latin typeface="Arial" pitchFamily="34" charset="0"/>
                          <a:cs typeface="Arial" pitchFamily="34" charset="0"/>
                        </a:rPr>
                        <a:t>Canon</a:t>
                      </a:r>
                    </a:p>
                    <a:p>
                      <a:r>
                        <a:rPr lang="en-US" sz="2200" b="0" dirty="0" err="1" smtClean="0">
                          <a:latin typeface="Arial" pitchFamily="34" charset="0"/>
                          <a:cs typeface="Arial" pitchFamily="34" charset="0"/>
                        </a:rPr>
                        <a:t>Miah</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Alexandra</a:t>
                      </a:r>
                    </a:p>
                    <a:p>
                      <a:r>
                        <a:rPr lang="en-US" sz="2200" b="0" dirty="0" smtClean="0">
                          <a:latin typeface="Arial" pitchFamily="34" charset="0"/>
                          <a:cs typeface="Arial" pitchFamily="34" charset="0"/>
                        </a:rPr>
                        <a:t>Noah B</a:t>
                      </a:r>
                    </a:p>
                    <a:p>
                      <a:r>
                        <a:rPr lang="en-US" sz="2200" b="0" dirty="0" smtClean="0">
                          <a:latin typeface="Arial" pitchFamily="34" charset="0"/>
                          <a:cs typeface="Arial" pitchFamily="34" charset="0"/>
                        </a:rPr>
                        <a:t>Logan</a:t>
                      </a:r>
                    </a:p>
                  </a:txBody>
                  <a:tcPr/>
                </a:tc>
                <a:tc>
                  <a:txBody>
                    <a:bodyPr/>
                    <a:lstStyle/>
                    <a:p>
                      <a:r>
                        <a:rPr lang="en-US" sz="2200" b="0" dirty="0" smtClean="0">
                          <a:latin typeface="Arial" pitchFamily="34" charset="0"/>
                          <a:cs typeface="Arial" pitchFamily="34" charset="0"/>
                        </a:rPr>
                        <a:t>Martina </a:t>
                      </a:r>
                    </a:p>
                    <a:p>
                      <a:r>
                        <a:rPr lang="en-US" sz="2200" b="0" dirty="0" smtClean="0">
                          <a:latin typeface="Arial" pitchFamily="34" charset="0"/>
                          <a:cs typeface="Arial" pitchFamily="34" charset="0"/>
                        </a:rPr>
                        <a:t>Hope</a:t>
                      </a:r>
                    </a:p>
                    <a:p>
                      <a:r>
                        <a:rPr lang="en-US" sz="2200" b="0" dirty="0" smtClean="0">
                          <a:latin typeface="Arial" pitchFamily="34" charset="0"/>
                          <a:cs typeface="Arial" pitchFamily="34" charset="0"/>
                        </a:rPr>
                        <a:t>Sean B</a:t>
                      </a:r>
                    </a:p>
                    <a:p>
                      <a:r>
                        <a:rPr lang="en-US" sz="2200" b="0" dirty="0" smtClean="0">
                          <a:latin typeface="Arial" pitchFamily="34" charset="0"/>
                          <a:cs typeface="Arial" pitchFamily="34" charset="0"/>
                        </a:rPr>
                        <a:t>Chris B</a:t>
                      </a:r>
                    </a:p>
                    <a:p>
                      <a:r>
                        <a:rPr lang="en-US" sz="2200" b="0" dirty="0" smtClean="0">
                          <a:latin typeface="Arial" pitchFamily="34" charset="0"/>
                          <a:cs typeface="Arial" pitchFamily="34" charset="0"/>
                        </a:rPr>
                        <a:t>Zach</a:t>
                      </a:r>
                    </a:p>
                    <a:p>
                      <a:r>
                        <a:rPr lang="en-US" sz="2200" b="0" dirty="0" smtClean="0">
                          <a:latin typeface="Arial" pitchFamily="34" charset="0"/>
                          <a:cs typeface="Arial" pitchFamily="34" charset="0"/>
                        </a:rPr>
                        <a:t>Jordan</a:t>
                      </a:r>
                    </a:p>
                    <a:p>
                      <a:r>
                        <a:rPr lang="en-US" sz="2200" b="0" dirty="0" err="1" smtClean="0">
                          <a:latin typeface="Arial" pitchFamily="34" charset="0"/>
                          <a:cs typeface="Arial" pitchFamily="34" charset="0"/>
                        </a:rPr>
                        <a:t>Liv</a:t>
                      </a:r>
                      <a:endParaRPr lang="en-US" sz="2200" b="0" dirty="0" smtClean="0">
                        <a:latin typeface="Arial" pitchFamily="34" charset="0"/>
                        <a:cs typeface="Arial" pitchFamily="34" charset="0"/>
                      </a:endParaRPr>
                    </a:p>
                    <a:p>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Sarah</a:t>
                      </a:r>
                    </a:p>
                    <a:p>
                      <a:r>
                        <a:rPr lang="en-US" sz="2200" b="0" dirty="0" err="1" smtClean="0">
                          <a:latin typeface="Arial" pitchFamily="34" charset="0"/>
                          <a:cs typeface="Arial" pitchFamily="34" charset="0"/>
                        </a:rPr>
                        <a:t>Chaziel</a:t>
                      </a:r>
                      <a:endParaRPr lang="en-US" sz="2200" b="0" dirty="0" smtClean="0">
                        <a:latin typeface="Arial" pitchFamily="34" charset="0"/>
                        <a:cs typeface="Arial" pitchFamily="34" charset="0"/>
                      </a:endParaRPr>
                    </a:p>
                    <a:p>
                      <a:r>
                        <a:rPr lang="en-US" sz="2200" b="0" dirty="0" err="1" smtClean="0">
                          <a:latin typeface="Arial" pitchFamily="34" charset="0"/>
                          <a:cs typeface="Arial" pitchFamily="34" charset="0"/>
                        </a:rPr>
                        <a:t>Maddie</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Danielle</a:t>
                      </a:r>
                    </a:p>
                    <a:p>
                      <a:r>
                        <a:rPr lang="en-US" sz="2200" b="0" dirty="0" smtClean="0">
                          <a:latin typeface="Arial" pitchFamily="34" charset="0"/>
                          <a:cs typeface="Arial" pitchFamily="34" charset="0"/>
                        </a:rPr>
                        <a:t>Cam A</a:t>
                      </a:r>
                    </a:p>
                    <a:p>
                      <a:r>
                        <a:rPr lang="en-US" sz="2200" b="0" dirty="0" smtClean="0">
                          <a:latin typeface="Arial" pitchFamily="34" charset="0"/>
                          <a:cs typeface="Arial" pitchFamily="34" charset="0"/>
                        </a:rPr>
                        <a:t>Nathan Sa.</a:t>
                      </a:r>
                      <a:endParaRPr lang="en-US" sz="2200" b="0" dirty="0">
                        <a:latin typeface="Arial" pitchFamily="34" charset="0"/>
                        <a:cs typeface="Arial" pitchFamily="34" charset="0"/>
                      </a:endParaRPr>
                    </a:p>
                  </a:txBody>
                  <a:tcPr/>
                </a:tc>
                <a:tc>
                  <a:txBody>
                    <a:bodyPr/>
                    <a:lstStyle/>
                    <a:p>
                      <a:endParaRPr lang="en-US" sz="2200" b="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groups – 5</a:t>
            </a:r>
            <a:r>
              <a:rPr lang="en-US" baseline="30000" dirty="0" smtClean="0">
                <a:solidFill>
                  <a:schemeClr val="tx1"/>
                </a:solidFill>
              </a:rPr>
              <a:t>th</a:t>
            </a:r>
            <a:r>
              <a:rPr lang="en-US" dirty="0" smtClean="0">
                <a:solidFill>
                  <a:schemeClr val="tx1"/>
                </a:solidFill>
              </a:rPr>
              <a:t> block (Blue)</a:t>
            </a:r>
            <a:endParaRPr lang="en-US" dirty="0">
              <a:solidFill>
                <a:schemeClr val="tx1"/>
              </a:solidFill>
            </a:endParaRPr>
          </a:p>
        </p:txBody>
      </p:sp>
      <p:graphicFrame>
        <p:nvGraphicFramePr>
          <p:cNvPr id="4" name="Content Placeholder 3"/>
          <p:cNvGraphicFramePr>
            <a:graphicFrameLocks noGrp="1"/>
          </p:cNvGraphicFramePr>
          <p:nvPr>
            <p:ph sz="quarter" idx="1"/>
          </p:nvPr>
        </p:nvGraphicFramePr>
        <p:xfrm>
          <a:off x="304800" y="1447800"/>
          <a:ext cx="8504240" cy="5311140"/>
        </p:xfrm>
        <a:graphic>
          <a:graphicData uri="http://schemas.openxmlformats.org/drawingml/2006/table">
            <a:tbl>
              <a:tblPr firstRow="1" bandRow="1">
                <a:tableStyleId>{8799B23B-EC83-4686-B30A-512413B5E67A}</a:tableStyleId>
              </a:tblPr>
              <a:tblGrid>
                <a:gridCol w="1700848"/>
                <a:gridCol w="1700848"/>
                <a:gridCol w="1700848"/>
                <a:gridCol w="1700848"/>
                <a:gridCol w="1700848"/>
              </a:tblGrid>
              <a:tr h="2537460">
                <a:tc>
                  <a:txBody>
                    <a:bodyPr/>
                    <a:lstStyle/>
                    <a:p>
                      <a:r>
                        <a:rPr lang="en-US" sz="2200" b="0" dirty="0" smtClean="0">
                          <a:latin typeface="Arial" pitchFamily="34" charset="0"/>
                          <a:cs typeface="Arial" pitchFamily="34" charset="0"/>
                        </a:rPr>
                        <a:t>Rocco </a:t>
                      </a:r>
                    </a:p>
                    <a:p>
                      <a:r>
                        <a:rPr lang="en-US" sz="2200" b="0" dirty="0" smtClean="0">
                          <a:latin typeface="Arial" pitchFamily="34" charset="0"/>
                          <a:cs typeface="Arial" pitchFamily="34" charset="0"/>
                        </a:rPr>
                        <a:t>Tomas</a:t>
                      </a:r>
                    </a:p>
                    <a:p>
                      <a:r>
                        <a:rPr lang="en-US" sz="2200" b="0" dirty="0" smtClean="0">
                          <a:latin typeface="Arial" pitchFamily="34" charset="0"/>
                          <a:cs typeface="Arial" pitchFamily="34" charset="0"/>
                        </a:rPr>
                        <a:t>Natalie</a:t>
                      </a:r>
                    </a:p>
                    <a:p>
                      <a:r>
                        <a:rPr lang="en-US" sz="2200" b="0" dirty="0" err="1" smtClean="0">
                          <a:latin typeface="Arial" pitchFamily="34" charset="0"/>
                          <a:cs typeface="Arial" pitchFamily="34" charset="0"/>
                        </a:rPr>
                        <a:t>Maddie</a:t>
                      </a:r>
                      <a:r>
                        <a:rPr lang="en-US" sz="2200" b="0" dirty="0" smtClean="0">
                          <a:latin typeface="Arial" pitchFamily="34" charset="0"/>
                          <a:cs typeface="Arial" pitchFamily="34" charset="0"/>
                        </a:rPr>
                        <a:t> T</a:t>
                      </a:r>
                    </a:p>
                    <a:p>
                      <a:r>
                        <a:rPr lang="en-US" sz="2200" b="0" dirty="0" err="1" smtClean="0">
                          <a:latin typeface="Arial" pitchFamily="34" charset="0"/>
                          <a:cs typeface="Arial" pitchFamily="34" charset="0"/>
                        </a:rPr>
                        <a:t>Tilly</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Shay</a:t>
                      </a:r>
                    </a:p>
                    <a:p>
                      <a:r>
                        <a:rPr lang="en-US" sz="2200" b="0" dirty="0" smtClean="0">
                          <a:latin typeface="Arial" pitchFamily="34" charset="0"/>
                          <a:cs typeface="Arial" pitchFamily="34" charset="0"/>
                        </a:rPr>
                        <a:t>Matthew C</a:t>
                      </a:r>
                    </a:p>
                    <a:p>
                      <a:endParaRPr lang="en-US" sz="2200" b="0" dirty="0" smtClean="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Anna S</a:t>
                      </a:r>
                    </a:p>
                    <a:p>
                      <a:r>
                        <a:rPr lang="en-US" sz="2200" b="0" dirty="0" err="1" smtClean="0">
                          <a:latin typeface="Arial" pitchFamily="34" charset="0"/>
                          <a:cs typeface="Arial" pitchFamily="34" charset="0"/>
                        </a:rPr>
                        <a:t>Addy</a:t>
                      </a:r>
                      <a:r>
                        <a:rPr lang="en-US" sz="2200" b="0" dirty="0" smtClean="0">
                          <a:latin typeface="Arial" pitchFamily="34" charset="0"/>
                          <a:cs typeface="Arial" pitchFamily="34" charset="0"/>
                        </a:rPr>
                        <a:t> W</a:t>
                      </a:r>
                    </a:p>
                    <a:p>
                      <a:r>
                        <a:rPr lang="en-US" sz="2200" b="0" dirty="0" smtClean="0">
                          <a:latin typeface="Arial" pitchFamily="34" charset="0"/>
                          <a:cs typeface="Arial" pitchFamily="34" charset="0"/>
                        </a:rPr>
                        <a:t>Hunter</a:t>
                      </a:r>
                    </a:p>
                    <a:p>
                      <a:r>
                        <a:rPr lang="en-US" sz="2200" b="0" dirty="0" smtClean="0">
                          <a:latin typeface="Arial" pitchFamily="34" charset="0"/>
                          <a:cs typeface="Arial" pitchFamily="34" charset="0"/>
                        </a:rPr>
                        <a:t>Ethan M</a:t>
                      </a:r>
                    </a:p>
                    <a:p>
                      <a:r>
                        <a:rPr lang="en-US" sz="2200" b="0" dirty="0" smtClean="0">
                          <a:latin typeface="Arial" pitchFamily="34" charset="0"/>
                          <a:cs typeface="Arial" pitchFamily="34" charset="0"/>
                        </a:rPr>
                        <a:t>Carlos </a:t>
                      </a:r>
                    </a:p>
                    <a:p>
                      <a:r>
                        <a:rPr lang="en-US" sz="2200" b="0" dirty="0" smtClean="0">
                          <a:latin typeface="Arial" pitchFamily="34" charset="0"/>
                          <a:cs typeface="Arial" pitchFamily="34" charset="0"/>
                        </a:rPr>
                        <a:t>Alex</a:t>
                      </a:r>
                      <a:r>
                        <a:rPr lang="en-US" sz="2200" b="0" baseline="0" dirty="0" smtClean="0">
                          <a:latin typeface="Arial" pitchFamily="34" charset="0"/>
                          <a:cs typeface="Arial" pitchFamily="34" charset="0"/>
                        </a:rPr>
                        <a:t> M</a:t>
                      </a:r>
                    </a:p>
                    <a:p>
                      <a:r>
                        <a:rPr lang="en-US" sz="2200" b="0" baseline="0" dirty="0" smtClean="0">
                          <a:latin typeface="Arial" pitchFamily="34" charset="0"/>
                          <a:cs typeface="Arial" pitchFamily="34" charset="0"/>
                        </a:rPr>
                        <a:t>Reed</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Stephanie</a:t>
                      </a:r>
                    </a:p>
                    <a:p>
                      <a:r>
                        <a:rPr lang="en-US" sz="2200" b="0" dirty="0" smtClean="0">
                          <a:latin typeface="Arial" pitchFamily="34" charset="0"/>
                          <a:cs typeface="Arial" pitchFamily="34" charset="0"/>
                        </a:rPr>
                        <a:t>Jessie</a:t>
                      </a:r>
                    </a:p>
                    <a:p>
                      <a:r>
                        <a:rPr lang="en-US" sz="2200" b="0" dirty="0" smtClean="0">
                          <a:latin typeface="Arial" pitchFamily="34" charset="0"/>
                          <a:cs typeface="Arial" pitchFamily="34" charset="0"/>
                        </a:rPr>
                        <a:t>Colby</a:t>
                      </a:r>
                    </a:p>
                    <a:p>
                      <a:r>
                        <a:rPr lang="en-US" sz="2200" b="0" dirty="0" smtClean="0">
                          <a:latin typeface="Arial" pitchFamily="34" charset="0"/>
                          <a:cs typeface="Arial" pitchFamily="34" charset="0"/>
                        </a:rPr>
                        <a:t>Sam</a:t>
                      </a:r>
                    </a:p>
                    <a:p>
                      <a:r>
                        <a:rPr lang="en-US" sz="2200" b="0" dirty="0" smtClean="0">
                          <a:latin typeface="Arial" pitchFamily="34" charset="0"/>
                          <a:cs typeface="Arial" pitchFamily="34" charset="0"/>
                        </a:rPr>
                        <a:t>Adolfo</a:t>
                      </a:r>
                    </a:p>
                    <a:p>
                      <a:r>
                        <a:rPr lang="en-US" sz="2200" b="0" dirty="0" smtClean="0">
                          <a:latin typeface="Arial" pitchFamily="34" charset="0"/>
                          <a:cs typeface="Arial" pitchFamily="34" charset="0"/>
                        </a:rPr>
                        <a:t>Lindsay</a:t>
                      </a:r>
                      <a:r>
                        <a:rPr lang="en-US" sz="2200" b="0" baseline="0" dirty="0" smtClean="0">
                          <a:latin typeface="Arial" pitchFamily="34" charset="0"/>
                          <a:cs typeface="Arial" pitchFamily="34" charset="0"/>
                        </a:rPr>
                        <a:t> N</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Dawson</a:t>
                      </a:r>
                    </a:p>
                    <a:p>
                      <a:r>
                        <a:rPr lang="en-US" sz="2200" b="0" dirty="0" err="1" smtClean="0">
                          <a:latin typeface="Arial" pitchFamily="34" charset="0"/>
                          <a:cs typeface="Arial" pitchFamily="34" charset="0"/>
                        </a:rPr>
                        <a:t>Lynnea</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William</a:t>
                      </a:r>
                    </a:p>
                    <a:p>
                      <a:r>
                        <a:rPr lang="en-US" sz="2200" b="0" dirty="0" smtClean="0">
                          <a:latin typeface="Arial" pitchFamily="34" charset="0"/>
                          <a:cs typeface="Arial" pitchFamily="34" charset="0"/>
                        </a:rPr>
                        <a:t>Lindsay</a:t>
                      </a:r>
                      <a:r>
                        <a:rPr lang="en-US" sz="2200" b="0" baseline="0" dirty="0" smtClean="0">
                          <a:latin typeface="Arial" pitchFamily="34" charset="0"/>
                          <a:cs typeface="Arial" pitchFamily="34" charset="0"/>
                        </a:rPr>
                        <a:t> G</a:t>
                      </a:r>
                    </a:p>
                    <a:p>
                      <a:r>
                        <a:rPr lang="en-US" sz="2200" b="0" baseline="0" dirty="0" smtClean="0">
                          <a:latin typeface="Arial" pitchFamily="34" charset="0"/>
                          <a:cs typeface="Arial" pitchFamily="34" charset="0"/>
                        </a:rPr>
                        <a:t>Nick</a:t>
                      </a:r>
                    </a:p>
                    <a:p>
                      <a:r>
                        <a:rPr lang="en-US" sz="2200" b="0" baseline="0" dirty="0" smtClean="0">
                          <a:latin typeface="Arial" pitchFamily="34" charset="0"/>
                          <a:cs typeface="Arial" pitchFamily="34" charset="0"/>
                        </a:rPr>
                        <a:t>Kate</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Anne</a:t>
                      </a:r>
                      <a:r>
                        <a:rPr lang="en-US" sz="2200" b="0" baseline="0" dirty="0" smtClean="0">
                          <a:latin typeface="Arial" pitchFamily="34" charset="0"/>
                          <a:cs typeface="Arial" pitchFamily="34" charset="0"/>
                        </a:rPr>
                        <a:t> C</a:t>
                      </a:r>
                    </a:p>
                    <a:p>
                      <a:r>
                        <a:rPr lang="en-US" sz="2200" b="0" baseline="0" dirty="0" err="1" smtClean="0">
                          <a:latin typeface="Arial" pitchFamily="34" charset="0"/>
                          <a:cs typeface="Arial" pitchFamily="34" charset="0"/>
                        </a:rPr>
                        <a:t>Lexi</a:t>
                      </a:r>
                      <a:endParaRPr lang="en-US" sz="2200" b="0" baseline="0" dirty="0" smtClean="0">
                        <a:latin typeface="Arial" pitchFamily="34" charset="0"/>
                        <a:cs typeface="Arial" pitchFamily="34" charset="0"/>
                      </a:endParaRPr>
                    </a:p>
                    <a:p>
                      <a:r>
                        <a:rPr lang="en-US" sz="2200" b="0" baseline="0" dirty="0" smtClean="0">
                          <a:latin typeface="Arial" pitchFamily="34" charset="0"/>
                          <a:cs typeface="Arial" pitchFamily="34" charset="0"/>
                        </a:rPr>
                        <a:t>Rachel</a:t>
                      </a:r>
                    </a:p>
                    <a:p>
                      <a:r>
                        <a:rPr lang="en-US" sz="2200" b="0" baseline="0" dirty="0" smtClean="0">
                          <a:latin typeface="Arial" pitchFamily="34" charset="0"/>
                          <a:cs typeface="Arial" pitchFamily="34" charset="0"/>
                        </a:rPr>
                        <a:t>Preston</a:t>
                      </a:r>
                    </a:p>
                    <a:p>
                      <a:r>
                        <a:rPr lang="en-US" sz="2200" b="0" baseline="0" dirty="0" smtClean="0">
                          <a:latin typeface="Arial" pitchFamily="34" charset="0"/>
                          <a:cs typeface="Arial" pitchFamily="34" charset="0"/>
                        </a:rPr>
                        <a:t>Kayla</a:t>
                      </a:r>
                    </a:p>
                    <a:p>
                      <a:r>
                        <a:rPr lang="en-US" sz="2200" b="0" baseline="0" dirty="0" smtClean="0">
                          <a:latin typeface="Arial" pitchFamily="34" charset="0"/>
                          <a:cs typeface="Arial" pitchFamily="34" charset="0"/>
                        </a:rPr>
                        <a:t>Clayton</a:t>
                      </a:r>
                    </a:p>
                    <a:p>
                      <a:r>
                        <a:rPr lang="en-US" sz="2200" b="0" baseline="0" dirty="0" smtClean="0">
                          <a:latin typeface="Arial" pitchFamily="34" charset="0"/>
                          <a:cs typeface="Arial" pitchFamily="34" charset="0"/>
                        </a:rPr>
                        <a:t>Sydney</a:t>
                      </a:r>
                      <a:endParaRPr lang="en-US" sz="2200" b="0" dirty="0">
                        <a:latin typeface="Arial" pitchFamily="34" charset="0"/>
                        <a:cs typeface="Arial" pitchFamily="34" charset="0"/>
                      </a:endParaRPr>
                    </a:p>
                  </a:txBody>
                  <a:tcPr/>
                </a:tc>
              </a:tr>
              <a:tr h="2537460">
                <a:tc>
                  <a:txBody>
                    <a:bodyPr/>
                    <a:lstStyle/>
                    <a:p>
                      <a:r>
                        <a:rPr lang="en-US" sz="2200" b="0" dirty="0" smtClean="0">
                          <a:latin typeface="Arial" pitchFamily="34" charset="0"/>
                          <a:cs typeface="Arial" pitchFamily="34" charset="0"/>
                        </a:rPr>
                        <a:t>Danielle</a:t>
                      </a:r>
                    </a:p>
                    <a:p>
                      <a:r>
                        <a:rPr lang="en-US" sz="2200" b="0" dirty="0" err="1" smtClean="0">
                          <a:latin typeface="Arial" pitchFamily="34" charset="0"/>
                          <a:cs typeface="Arial" pitchFamily="34" charset="0"/>
                        </a:rPr>
                        <a:t>Alaura</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Connor</a:t>
                      </a:r>
                    </a:p>
                    <a:p>
                      <a:r>
                        <a:rPr lang="en-US" sz="2200" b="0" dirty="0" smtClean="0">
                          <a:latin typeface="Arial" pitchFamily="34" charset="0"/>
                          <a:cs typeface="Arial" pitchFamily="34" charset="0"/>
                        </a:rPr>
                        <a:t>Jonathan</a:t>
                      </a:r>
                    </a:p>
                    <a:p>
                      <a:r>
                        <a:rPr lang="en-US" sz="2200" b="0" dirty="0" smtClean="0">
                          <a:latin typeface="Arial" pitchFamily="34" charset="0"/>
                          <a:cs typeface="Arial" pitchFamily="34" charset="0"/>
                        </a:rPr>
                        <a:t>Alex S</a:t>
                      </a:r>
                    </a:p>
                    <a:p>
                      <a:r>
                        <a:rPr lang="en-US" sz="2200" b="0" dirty="0" smtClean="0">
                          <a:latin typeface="Arial" pitchFamily="34" charset="0"/>
                          <a:cs typeface="Arial" pitchFamily="34" charset="0"/>
                        </a:rPr>
                        <a:t>Cullen</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Annie S</a:t>
                      </a:r>
                    </a:p>
                    <a:p>
                      <a:r>
                        <a:rPr lang="en-US" sz="2200" b="0" dirty="0" smtClean="0">
                          <a:latin typeface="Arial" pitchFamily="34" charset="0"/>
                          <a:cs typeface="Arial" pitchFamily="34" charset="0"/>
                        </a:rPr>
                        <a:t>Luke S</a:t>
                      </a:r>
                    </a:p>
                    <a:p>
                      <a:r>
                        <a:rPr lang="en-US" sz="2200" b="0" dirty="0" smtClean="0">
                          <a:latin typeface="Arial" pitchFamily="34" charset="0"/>
                          <a:cs typeface="Arial" pitchFamily="34" charset="0"/>
                        </a:rPr>
                        <a:t>Lauren</a:t>
                      </a:r>
                    </a:p>
                    <a:p>
                      <a:r>
                        <a:rPr lang="en-US" sz="2200" b="0" dirty="0" smtClean="0">
                          <a:latin typeface="Arial" pitchFamily="34" charset="0"/>
                          <a:cs typeface="Arial" pitchFamily="34" charset="0"/>
                        </a:rPr>
                        <a:t>Charley</a:t>
                      </a:r>
                    </a:p>
                    <a:p>
                      <a:r>
                        <a:rPr lang="en-US" sz="2200" b="0" dirty="0" smtClean="0">
                          <a:latin typeface="Arial" pitchFamily="34" charset="0"/>
                          <a:cs typeface="Arial" pitchFamily="34" charset="0"/>
                        </a:rPr>
                        <a:t>Bryce</a:t>
                      </a:r>
                    </a:p>
                    <a:p>
                      <a:r>
                        <a:rPr lang="en-US" sz="2200" b="0" dirty="0" smtClean="0">
                          <a:latin typeface="Arial" pitchFamily="34" charset="0"/>
                          <a:cs typeface="Arial" pitchFamily="34" charset="0"/>
                        </a:rPr>
                        <a:t>Luke </a:t>
                      </a:r>
                    </a:p>
                  </a:txBody>
                  <a:tcPr/>
                </a:tc>
                <a:tc>
                  <a:txBody>
                    <a:bodyPr/>
                    <a:lstStyle/>
                    <a:p>
                      <a:r>
                        <a:rPr lang="en-US" sz="2200" b="0" dirty="0" smtClean="0">
                          <a:latin typeface="Arial" pitchFamily="34" charset="0"/>
                          <a:cs typeface="Arial" pitchFamily="34" charset="0"/>
                        </a:rPr>
                        <a:t>Drew S</a:t>
                      </a:r>
                    </a:p>
                    <a:p>
                      <a:r>
                        <a:rPr lang="en-US" sz="2200" b="0" dirty="0" smtClean="0">
                          <a:latin typeface="Arial" pitchFamily="34" charset="0"/>
                          <a:cs typeface="Arial" pitchFamily="34" charset="0"/>
                        </a:rPr>
                        <a:t>Kai</a:t>
                      </a:r>
                    </a:p>
                    <a:p>
                      <a:r>
                        <a:rPr lang="en-US" sz="2200" b="0" dirty="0" smtClean="0">
                          <a:latin typeface="Arial" pitchFamily="34" charset="0"/>
                          <a:cs typeface="Arial" pitchFamily="34" charset="0"/>
                        </a:rPr>
                        <a:t>Anna L</a:t>
                      </a:r>
                    </a:p>
                    <a:p>
                      <a:r>
                        <a:rPr lang="en-US" sz="2200" b="0" dirty="0" smtClean="0">
                          <a:latin typeface="Arial" pitchFamily="34" charset="0"/>
                          <a:cs typeface="Arial" pitchFamily="34" charset="0"/>
                        </a:rPr>
                        <a:t>Alan</a:t>
                      </a:r>
                      <a:r>
                        <a:rPr lang="en-US" sz="2200" b="0" baseline="0" dirty="0" smtClean="0">
                          <a:latin typeface="Arial" pitchFamily="34" charset="0"/>
                          <a:cs typeface="Arial" pitchFamily="34" charset="0"/>
                        </a:rPr>
                        <a:t> </a:t>
                      </a:r>
                    </a:p>
                    <a:p>
                      <a:r>
                        <a:rPr lang="en-US" sz="2200" b="0" baseline="0" dirty="0" smtClean="0">
                          <a:latin typeface="Arial" pitchFamily="34" charset="0"/>
                          <a:cs typeface="Arial" pitchFamily="34" charset="0"/>
                        </a:rPr>
                        <a:t>Matthew F</a:t>
                      </a:r>
                    </a:p>
                    <a:p>
                      <a:r>
                        <a:rPr lang="en-US" sz="2200" b="0" baseline="0" dirty="0" err="1" smtClean="0">
                          <a:latin typeface="Arial" pitchFamily="34" charset="0"/>
                          <a:cs typeface="Arial" pitchFamily="34" charset="0"/>
                        </a:rPr>
                        <a:t>Melia</a:t>
                      </a:r>
                      <a:endParaRPr lang="en-US" sz="2200" b="0" dirty="0" smtClean="0">
                        <a:latin typeface="Arial" pitchFamily="34" charset="0"/>
                        <a:cs typeface="Arial" pitchFamily="34" charset="0"/>
                      </a:endParaRPr>
                    </a:p>
                    <a:p>
                      <a:endParaRPr lang="en-US" sz="2200" b="0" dirty="0">
                        <a:latin typeface="Arial" pitchFamily="34" charset="0"/>
                        <a:cs typeface="Arial" pitchFamily="34" charset="0"/>
                      </a:endParaRPr>
                    </a:p>
                  </a:txBody>
                  <a:tcPr/>
                </a:tc>
                <a:tc>
                  <a:txBody>
                    <a:bodyPr/>
                    <a:lstStyle/>
                    <a:p>
                      <a:r>
                        <a:rPr lang="en-US" sz="2200" b="0" dirty="0" err="1" smtClean="0">
                          <a:latin typeface="Arial" pitchFamily="34" charset="0"/>
                          <a:cs typeface="Arial" pitchFamily="34" charset="0"/>
                        </a:rPr>
                        <a:t>Addy</a:t>
                      </a:r>
                      <a:r>
                        <a:rPr lang="en-US" sz="2200" b="0" baseline="0" dirty="0" smtClean="0">
                          <a:latin typeface="Arial" pitchFamily="34" charset="0"/>
                          <a:cs typeface="Arial" pitchFamily="34" charset="0"/>
                        </a:rPr>
                        <a:t> S</a:t>
                      </a:r>
                    </a:p>
                    <a:p>
                      <a:r>
                        <a:rPr lang="en-US" sz="2200" b="0" baseline="0" dirty="0" smtClean="0">
                          <a:latin typeface="Arial" pitchFamily="34" charset="0"/>
                          <a:cs typeface="Arial" pitchFamily="34" charset="0"/>
                        </a:rPr>
                        <a:t>Jake </a:t>
                      </a:r>
                    </a:p>
                    <a:p>
                      <a:r>
                        <a:rPr lang="en-US" sz="2200" b="0" baseline="0" dirty="0" err="1" smtClean="0">
                          <a:latin typeface="Arial" pitchFamily="34" charset="0"/>
                          <a:cs typeface="Arial" pitchFamily="34" charset="0"/>
                        </a:rPr>
                        <a:t>Makayla</a:t>
                      </a:r>
                      <a:endParaRPr lang="en-US" sz="2200" b="0" baseline="0" dirty="0" smtClean="0">
                        <a:latin typeface="Arial" pitchFamily="34" charset="0"/>
                        <a:cs typeface="Arial" pitchFamily="34" charset="0"/>
                      </a:endParaRPr>
                    </a:p>
                    <a:p>
                      <a:r>
                        <a:rPr lang="en-US" sz="2200" b="0" baseline="0" dirty="0" smtClean="0">
                          <a:latin typeface="Arial" pitchFamily="34" charset="0"/>
                          <a:cs typeface="Arial" pitchFamily="34" charset="0"/>
                        </a:rPr>
                        <a:t>Amber</a:t>
                      </a:r>
                    </a:p>
                    <a:p>
                      <a:r>
                        <a:rPr lang="en-US" sz="2200" b="0" baseline="0" dirty="0" smtClean="0">
                          <a:latin typeface="Arial" pitchFamily="34" charset="0"/>
                          <a:cs typeface="Arial" pitchFamily="34" charset="0"/>
                        </a:rPr>
                        <a:t>Victor</a:t>
                      </a:r>
                    </a:p>
                    <a:p>
                      <a:r>
                        <a:rPr lang="en-US" sz="2200" b="0" baseline="0" dirty="0" smtClean="0">
                          <a:latin typeface="Arial" pitchFamily="34" charset="0"/>
                          <a:cs typeface="Arial" pitchFamily="34" charset="0"/>
                        </a:rPr>
                        <a:t>Max</a:t>
                      </a:r>
                      <a:endParaRPr lang="en-US" sz="2200" b="0" dirty="0">
                        <a:latin typeface="Arial" pitchFamily="34" charset="0"/>
                        <a:cs typeface="Arial" pitchFamily="34" charset="0"/>
                      </a:endParaRPr>
                    </a:p>
                  </a:txBody>
                  <a:tcPr/>
                </a:tc>
                <a:tc>
                  <a:txBody>
                    <a:bodyPr/>
                    <a:lstStyle/>
                    <a:p>
                      <a:endParaRPr lang="en-US" sz="2200" b="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groups – 1</a:t>
            </a:r>
            <a:r>
              <a:rPr lang="en-US" baseline="30000" dirty="0" smtClean="0">
                <a:solidFill>
                  <a:schemeClr val="tx1"/>
                </a:solidFill>
              </a:rPr>
              <a:t>st</a:t>
            </a:r>
            <a:r>
              <a:rPr lang="en-US" dirty="0" smtClean="0">
                <a:solidFill>
                  <a:schemeClr val="tx1"/>
                </a:solidFill>
              </a:rPr>
              <a:t> block (red)</a:t>
            </a:r>
            <a:endParaRPr lang="en-US" dirty="0">
              <a:solidFill>
                <a:schemeClr val="tx1"/>
              </a:solidFill>
            </a:endParaRPr>
          </a:p>
        </p:txBody>
      </p:sp>
      <p:graphicFrame>
        <p:nvGraphicFramePr>
          <p:cNvPr id="4" name="Content Placeholder 3"/>
          <p:cNvGraphicFramePr>
            <a:graphicFrameLocks noGrp="1"/>
          </p:cNvGraphicFramePr>
          <p:nvPr>
            <p:ph sz="quarter" idx="1"/>
          </p:nvPr>
        </p:nvGraphicFramePr>
        <p:xfrm>
          <a:off x="304800" y="1447800"/>
          <a:ext cx="8504240" cy="5311140"/>
        </p:xfrm>
        <a:graphic>
          <a:graphicData uri="http://schemas.openxmlformats.org/drawingml/2006/table">
            <a:tbl>
              <a:tblPr firstRow="1" bandRow="1">
                <a:tableStyleId>{8799B23B-EC83-4686-B30A-512413B5E67A}</a:tableStyleId>
              </a:tblPr>
              <a:tblGrid>
                <a:gridCol w="1700848"/>
                <a:gridCol w="1700848"/>
                <a:gridCol w="1700848"/>
                <a:gridCol w="1700848"/>
                <a:gridCol w="1700848"/>
              </a:tblGrid>
              <a:tr h="2537460">
                <a:tc>
                  <a:txBody>
                    <a:bodyPr/>
                    <a:lstStyle/>
                    <a:p>
                      <a:r>
                        <a:rPr lang="en-US" sz="2200" b="0" dirty="0" err="1" smtClean="0">
                          <a:latin typeface="Arial" pitchFamily="34" charset="0"/>
                          <a:cs typeface="Arial" pitchFamily="34" charset="0"/>
                        </a:rPr>
                        <a:t>Mikaila</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Sam</a:t>
                      </a:r>
                    </a:p>
                    <a:p>
                      <a:r>
                        <a:rPr lang="en-US" sz="2200" b="0" dirty="0" smtClean="0">
                          <a:latin typeface="Arial" pitchFamily="34" charset="0"/>
                          <a:cs typeface="Arial" pitchFamily="34" charset="0"/>
                        </a:rPr>
                        <a:t>Dalton</a:t>
                      </a:r>
                    </a:p>
                    <a:p>
                      <a:r>
                        <a:rPr lang="en-US" sz="2200" b="0" dirty="0" smtClean="0">
                          <a:latin typeface="Arial" pitchFamily="34" charset="0"/>
                          <a:cs typeface="Arial" pitchFamily="34" charset="0"/>
                        </a:rPr>
                        <a:t>Victoria</a:t>
                      </a:r>
                    </a:p>
                    <a:p>
                      <a:r>
                        <a:rPr lang="en-US" sz="2200" b="0" dirty="0" smtClean="0">
                          <a:latin typeface="Arial" pitchFamily="34" charset="0"/>
                          <a:cs typeface="Arial" pitchFamily="34" charset="0"/>
                        </a:rPr>
                        <a:t>Sarah F</a:t>
                      </a:r>
                    </a:p>
                    <a:p>
                      <a:r>
                        <a:rPr lang="en-US" sz="2200" b="0" dirty="0" smtClean="0">
                          <a:latin typeface="Arial" pitchFamily="34" charset="0"/>
                          <a:cs typeface="Arial" pitchFamily="34" charset="0"/>
                        </a:rPr>
                        <a:t>Grady</a:t>
                      </a:r>
                    </a:p>
                    <a:p>
                      <a:r>
                        <a:rPr lang="en-US" sz="2200" b="0" dirty="0" smtClean="0">
                          <a:latin typeface="Arial" pitchFamily="34" charset="0"/>
                          <a:cs typeface="Arial" pitchFamily="34" charset="0"/>
                        </a:rPr>
                        <a:t>Gage</a:t>
                      </a:r>
                    </a:p>
                  </a:txBody>
                  <a:tcPr/>
                </a:tc>
                <a:tc>
                  <a:txBody>
                    <a:bodyPr/>
                    <a:lstStyle/>
                    <a:p>
                      <a:r>
                        <a:rPr lang="en-US" sz="2200" b="0" dirty="0" smtClean="0">
                          <a:latin typeface="Arial" pitchFamily="34" charset="0"/>
                          <a:cs typeface="Arial" pitchFamily="34" charset="0"/>
                        </a:rPr>
                        <a:t>Grace</a:t>
                      </a:r>
                    </a:p>
                    <a:p>
                      <a:r>
                        <a:rPr lang="en-US" sz="2200" b="0" dirty="0" smtClean="0">
                          <a:latin typeface="Arial" pitchFamily="34" charset="0"/>
                          <a:cs typeface="Arial" pitchFamily="34" charset="0"/>
                        </a:rPr>
                        <a:t>Lucian</a:t>
                      </a:r>
                    </a:p>
                    <a:p>
                      <a:r>
                        <a:rPr lang="en-US" sz="2200" b="0" dirty="0" smtClean="0">
                          <a:latin typeface="Arial" pitchFamily="34" charset="0"/>
                          <a:cs typeface="Arial" pitchFamily="34" charset="0"/>
                        </a:rPr>
                        <a:t>Brent</a:t>
                      </a:r>
                    </a:p>
                    <a:p>
                      <a:r>
                        <a:rPr lang="en-US" sz="2200" b="0" dirty="0" err="1" smtClean="0">
                          <a:latin typeface="Arial" pitchFamily="34" charset="0"/>
                          <a:cs typeface="Arial" pitchFamily="34" charset="0"/>
                        </a:rPr>
                        <a:t>Cley</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Quinn</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Jenna</a:t>
                      </a:r>
                      <a:endParaRPr lang="en-US" sz="2200" b="0" dirty="0">
                        <a:latin typeface="Arial" pitchFamily="34" charset="0"/>
                        <a:cs typeface="Arial" pitchFamily="34" charset="0"/>
                      </a:endParaRPr>
                    </a:p>
                  </a:txBody>
                  <a:tcPr/>
                </a:tc>
                <a:tc>
                  <a:txBody>
                    <a:bodyPr/>
                    <a:lstStyle/>
                    <a:p>
                      <a:r>
                        <a:rPr lang="en-US" sz="2200" b="0" dirty="0" err="1" smtClean="0">
                          <a:latin typeface="Arial" pitchFamily="34" charset="0"/>
                          <a:cs typeface="Arial" pitchFamily="34" charset="0"/>
                        </a:rPr>
                        <a:t>Jessi</a:t>
                      </a:r>
                      <a:r>
                        <a:rPr lang="en-US" sz="2200" b="0" baseline="0" dirty="0" smtClean="0">
                          <a:latin typeface="Arial" pitchFamily="34" charset="0"/>
                          <a:cs typeface="Arial" pitchFamily="34" charset="0"/>
                        </a:rPr>
                        <a:t> </a:t>
                      </a:r>
                    </a:p>
                    <a:p>
                      <a:r>
                        <a:rPr lang="en-US" sz="2200" b="0" baseline="0" dirty="0" smtClean="0">
                          <a:latin typeface="Arial" pitchFamily="34" charset="0"/>
                          <a:cs typeface="Arial" pitchFamily="34" charset="0"/>
                        </a:rPr>
                        <a:t>Allie  K</a:t>
                      </a:r>
                    </a:p>
                    <a:p>
                      <a:r>
                        <a:rPr lang="en-US" sz="2200" b="0" baseline="0" dirty="0" smtClean="0">
                          <a:latin typeface="Arial" pitchFamily="34" charset="0"/>
                          <a:cs typeface="Arial" pitchFamily="34" charset="0"/>
                        </a:rPr>
                        <a:t>Holden</a:t>
                      </a:r>
                    </a:p>
                    <a:p>
                      <a:r>
                        <a:rPr lang="en-US" sz="2200" b="0" baseline="0" dirty="0" smtClean="0">
                          <a:latin typeface="Arial" pitchFamily="34" charset="0"/>
                          <a:cs typeface="Arial" pitchFamily="34" charset="0"/>
                        </a:rPr>
                        <a:t>Courtney</a:t>
                      </a:r>
                    </a:p>
                    <a:p>
                      <a:r>
                        <a:rPr lang="en-US" sz="2200" b="0" baseline="0" dirty="0" smtClean="0">
                          <a:latin typeface="Arial" pitchFamily="34" charset="0"/>
                          <a:cs typeface="Arial" pitchFamily="34" charset="0"/>
                        </a:rPr>
                        <a:t>Kevin</a:t>
                      </a:r>
                    </a:p>
                    <a:p>
                      <a:r>
                        <a:rPr lang="en-US" sz="2200" b="0" baseline="0" dirty="0" err="1" smtClean="0">
                          <a:latin typeface="Arial" pitchFamily="34" charset="0"/>
                          <a:cs typeface="Arial" pitchFamily="34" charset="0"/>
                        </a:rPr>
                        <a:t>Remini</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Jacob</a:t>
                      </a:r>
                      <a:br>
                        <a:rPr lang="en-US" sz="2200" b="0" dirty="0" smtClean="0">
                          <a:latin typeface="Arial" pitchFamily="34" charset="0"/>
                          <a:cs typeface="Arial" pitchFamily="34" charset="0"/>
                        </a:rPr>
                      </a:br>
                      <a:r>
                        <a:rPr lang="en-US" sz="2200" b="0" dirty="0" smtClean="0">
                          <a:latin typeface="Arial" pitchFamily="34" charset="0"/>
                          <a:cs typeface="Arial" pitchFamily="34" charset="0"/>
                        </a:rPr>
                        <a:t>Riley S</a:t>
                      </a:r>
                    </a:p>
                    <a:p>
                      <a:r>
                        <a:rPr lang="en-US" sz="2200" b="0" dirty="0" err="1" smtClean="0">
                          <a:latin typeface="Arial" pitchFamily="34" charset="0"/>
                          <a:cs typeface="Arial" pitchFamily="34" charset="0"/>
                        </a:rPr>
                        <a:t>Zab</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Chloe</a:t>
                      </a:r>
                    </a:p>
                    <a:p>
                      <a:r>
                        <a:rPr lang="en-US" sz="2200" b="0" dirty="0" smtClean="0">
                          <a:latin typeface="Arial" pitchFamily="34" charset="0"/>
                          <a:cs typeface="Arial" pitchFamily="34" charset="0"/>
                        </a:rPr>
                        <a:t>Brandon</a:t>
                      </a:r>
                    </a:p>
                    <a:p>
                      <a:r>
                        <a:rPr lang="en-US" sz="2200" b="0" dirty="0" smtClean="0">
                          <a:latin typeface="Arial" pitchFamily="34" charset="0"/>
                          <a:cs typeface="Arial" pitchFamily="34" charset="0"/>
                        </a:rPr>
                        <a:t>Riley O</a:t>
                      </a:r>
                    </a:p>
                    <a:p>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Kayla</a:t>
                      </a:r>
                    </a:p>
                    <a:p>
                      <a:r>
                        <a:rPr lang="en-US" sz="2200" b="0" dirty="0" smtClean="0">
                          <a:latin typeface="Arial" pitchFamily="34" charset="0"/>
                          <a:cs typeface="Arial" pitchFamily="34" charset="0"/>
                        </a:rPr>
                        <a:t>Ryan</a:t>
                      </a:r>
                    </a:p>
                    <a:p>
                      <a:r>
                        <a:rPr lang="en-US" sz="2200" b="0" dirty="0" err="1" smtClean="0">
                          <a:latin typeface="Arial" pitchFamily="34" charset="0"/>
                          <a:cs typeface="Arial" pitchFamily="34" charset="0"/>
                        </a:rPr>
                        <a:t>Asheleigh</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Johanna</a:t>
                      </a:r>
                    </a:p>
                    <a:p>
                      <a:r>
                        <a:rPr lang="en-US" sz="2200" b="0" dirty="0" smtClean="0">
                          <a:latin typeface="Arial" pitchFamily="34" charset="0"/>
                          <a:cs typeface="Arial" pitchFamily="34" charset="0"/>
                        </a:rPr>
                        <a:t>Emma S</a:t>
                      </a:r>
                    </a:p>
                    <a:p>
                      <a:r>
                        <a:rPr lang="en-US" sz="2200" b="0" dirty="0" err="1" smtClean="0">
                          <a:latin typeface="Arial" pitchFamily="34" charset="0"/>
                          <a:cs typeface="Arial" pitchFamily="34" charset="0"/>
                        </a:rPr>
                        <a:t>Aily</a:t>
                      </a:r>
                      <a:endParaRPr lang="en-US" sz="2200" b="0" dirty="0">
                        <a:latin typeface="Arial" pitchFamily="34" charset="0"/>
                        <a:cs typeface="Arial" pitchFamily="34" charset="0"/>
                      </a:endParaRPr>
                    </a:p>
                  </a:txBody>
                  <a:tcPr/>
                </a:tc>
              </a:tr>
              <a:tr h="2537460">
                <a:tc>
                  <a:txBody>
                    <a:bodyPr/>
                    <a:lstStyle/>
                    <a:p>
                      <a:r>
                        <a:rPr lang="en-US" sz="2200" b="0" dirty="0" smtClean="0">
                          <a:latin typeface="Arial" pitchFamily="34" charset="0"/>
                          <a:cs typeface="Arial" pitchFamily="34" charset="0"/>
                        </a:rPr>
                        <a:t>Ivy</a:t>
                      </a:r>
                    </a:p>
                    <a:p>
                      <a:r>
                        <a:rPr lang="en-US" sz="2200" b="0" dirty="0" err="1" smtClean="0">
                          <a:latin typeface="Arial" pitchFamily="34" charset="0"/>
                          <a:cs typeface="Arial" pitchFamily="34" charset="0"/>
                        </a:rPr>
                        <a:t>Masee</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Taylor</a:t>
                      </a:r>
                    </a:p>
                    <a:p>
                      <a:r>
                        <a:rPr lang="en-US" sz="2200" b="0" dirty="0" smtClean="0">
                          <a:latin typeface="Arial" pitchFamily="34" charset="0"/>
                          <a:cs typeface="Arial" pitchFamily="34" charset="0"/>
                        </a:rPr>
                        <a:t>Marko</a:t>
                      </a:r>
                    </a:p>
                    <a:p>
                      <a:r>
                        <a:rPr lang="en-US" sz="2200" b="0" dirty="0" smtClean="0">
                          <a:latin typeface="Arial" pitchFamily="34" charset="0"/>
                          <a:cs typeface="Arial" pitchFamily="34" charset="0"/>
                        </a:rPr>
                        <a:t>Laura</a:t>
                      </a:r>
                    </a:p>
                    <a:p>
                      <a:r>
                        <a:rPr lang="en-US" sz="2200" b="0" dirty="0" smtClean="0">
                          <a:latin typeface="Arial" pitchFamily="34" charset="0"/>
                          <a:cs typeface="Arial" pitchFamily="34" charset="0"/>
                        </a:rPr>
                        <a:t>David</a:t>
                      </a:r>
                    </a:p>
                    <a:p>
                      <a:r>
                        <a:rPr lang="en-US" sz="2200" b="0" dirty="0" smtClean="0">
                          <a:latin typeface="Arial" pitchFamily="34" charset="0"/>
                          <a:cs typeface="Arial" pitchFamily="34" charset="0"/>
                        </a:rPr>
                        <a:t>Liam</a:t>
                      </a:r>
                      <a:endParaRPr lang="en-US" sz="2200" b="0" dirty="0">
                        <a:latin typeface="Arial" pitchFamily="34" charset="0"/>
                        <a:cs typeface="Arial" pitchFamily="34" charset="0"/>
                      </a:endParaRPr>
                    </a:p>
                  </a:txBody>
                  <a:tcPr/>
                </a:tc>
                <a:tc>
                  <a:txBody>
                    <a:bodyPr/>
                    <a:lstStyle/>
                    <a:p>
                      <a:r>
                        <a:rPr lang="en-US" sz="2200" b="0" dirty="0" err="1" smtClean="0">
                          <a:latin typeface="Arial" pitchFamily="34" charset="0"/>
                          <a:cs typeface="Arial" pitchFamily="34" charset="0"/>
                        </a:rPr>
                        <a:t>Cas</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Megan</a:t>
                      </a:r>
                    </a:p>
                    <a:p>
                      <a:r>
                        <a:rPr lang="en-US" sz="2200" b="0" dirty="0" err="1" smtClean="0">
                          <a:latin typeface="Arial" pitchFamily="34" charset="0"/>
                          <a:cs typeface="Arial" pitchFamily="34" charset="0"/>
                        </a:rPr>
                        <a:t>Isaias</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Drew G</a:t>
                      </a:r>
                    </a:p>
                    <a:p>
                      <a:r>
                        <a:rPr lang="en-US" sz="2200" b="0" dirty="0" smtClean="0">
                          <a:latin typeface="Arial" pitchFamily="34" charset="0"/>
                          <a:cs typeface="Arial" pitchFamily="34" charset="0"/>
                        </a:rPr>
                        <a:t>Jake D</a:t>
                      </a:r>
                    </a:p>
                    <a:p>
                      <a:r>
                        <a:rPr lang="en-US" sz="2200" b="0" dirty="0" smtClean="0">
                          <a:latin typeface="Arial" pitchFamily="34" charset="0"/>
                          <a:cs typeface="Arial" pitchFamily="34" charset="0"/>
                        </a:rPr>
                        <a:t>John</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Sydney</a:t>
                      </a:r>
                    </a:p>
                    <a:p>
                      <a:r>
                        <a:rPr lang="en-US" sz="2200" b="0" dirty="0" smtClean="0">
                          <a:latin typeface="Arial" pitchFamily="34" charset="0"/>
                          <a:cs typeface="Arial" pitchFamily="34" charset="0"/>
                        </a:rPr>
                        <a:t>Emma W</a:t>
                      </a:r>
                    </a:p>
                    <a:p>
                      <a:r>
                        <a:rPr lang="en-US" sz="2200" b="0" dirty="0" smtClean="0">
                          <a:latin typeface="Arial" pitchFamily="34" charset="0"/>
                          <a:cs typeface="Arial" pitchFamily="34" charset="0"/>
                        </a:rPr>
                        <a:t>Riley </a:t>
                      </a:r>
                      <a:r>
                        <a:rPr lang="en-US" sz="2200" b="0" dirty="0" err="1" smtClean="0">
                          <a:latin typeface="Arial" pitchFamily="34" charset="0"/>
                          <a:cs typeface="Arial" pitchFamily="34" charset="0"/>
                        </a:rPr>
                        <a:t>McN</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Anna</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Owen</a:t>
                      </a:r>
                    </a:p>
                    <a:p>
                      <a:r>
                        <a:rPr lang="en-US" sz="2200" b="0" dirty="0" smtClean="0">
                          <a:latin typeface="Arial" pitchFamily="34" charset="0"/>
                          <a:cs typeface="Arial" pitchFamily="34" charset="0"/>
                        </a:rPr>
                        <a:t>Isabel</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Richard</a:t>
                      </a:r>
                    </a:p>
                    <a:p>
                      <a:r>
                        <a:rPr lang="en-US" sz="2200" b="0" dirty="0" smtClean="0">
                          <a:latin typeface="Arial" pitchFamily="34" charset="0"/>
                          <a:cs typeface="Arial" pitchFamily="34" charset="0"/>
                        </a:rPr>
                        <a:t>Austin</a:t>
                      </a:r>
                    </a:p>
                    <a:p>
                      <a:r>
                        <a:rPr lang="en-US" sz="2200" b="0" dirty="0" smtClean="0">
                          <a:latin typeface="Arial" pitchFamily="34" charset="0"/>
                          <a:cs typeface="Arial" pitchFamily="34" charset="0"/>
                        </a:rPr>
                        <a:t>Savannah</a:t>
                      </a:r>
                    </a:p>
                    <a:p>
                      <a:r>
                        <a:rPr lang="en-US" sz="2200" b="0" dirty="0" err="1" smtClean="0">
                          <a:latin typeface="Arial" pitchFamily="34" charset="0"/>
                          <a:cs typeface="Arial" pitchFamily="34" charset="0"/>
                        </a:rPr>
                        <a:t>Haruna</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Kyle</a:t>
                      </a:r>
                    </a:p>
                    <a:p>
                      <a:r>
                        <a:rPr lang="en-US" sz="2200" b="0" dirty="0" err="1" smtClean="0">
                          <a:latin typeface="Arial" pitchFamily="34" charset="0"/>
                          <a:cs typeface="Arial" pitchFamily="34" charset="0"/>
                        </a:rPr>
                        <a:t>Izzy</a:t>
                      </a:r>
                      <a:endParaRPr lang="en-US" sz="2200" b="0" dirty="0">
                        <a:latin typeface="Arial" pitchFamily="34" charset="0"/>
                        <a:cs typeface="Arial" pitchFamily="34" charset="0"/>
                      </a:endParaRPr>
                    </a:p>
                  </a:txBody>
                  <a:tcPr/>
                </a:tc>
                <a:tc>
                  <a:txBody>
                    <a:bodyPr/>
                    <a:lstStyle/>
                    <a:p>
                      <a:r>
                        <a:rPr lang="en-US" sz="2200" b="0" dirty="0" smtClean="0">
                          <a:latin typeface="Arial" pitchFamily="34" charset="0"/>
                          <a:cs typeface="Arial" pitchFamily="34" charset="0"/>
                        </a:rPr>
                        <a:t>Grant </a:t>
                      </a:r>
                    </a:p>
                    <a:p>
                      <a:r>
                        <a:rPr lang="en-US" sz="2200" b="0" dirty="0" smtClean="0">
                          <a:latin typeface="Arial" pitchFamily="34" charset="0"/>
                          <a:cs typeface="Arial" pitchFamily="34" charset="0"/>
                        </a:rPr>
                        <a:t>Nick</a:t>
                      </a:r>
                    </a:p>
                    <a:p>
                      <a:r>
                        <a:rPr lang="en-US" sz="2200" b="0" dirty="0" err="1" smtClean="0">
                          <a:latin typeface="Arial" pitchFamily="34" charset="0"/>
                          <a:cs typeface="Arial" pitchFamily="34" charset="0"/>
                        </a:rPr>
                        <a:t>Klarissa</a:t>
                      </a:r>
                      <a:endParaRPr lang="en-US" sz="2200" b="0" dirty="0" smtClean="0">
                        <a:latin typeface="Arial" pitchFamily="34" charset="0"/>
                        <a:cs typeface="Arial" pitchFamily="34" charset="0"/>
                      </a:endParaRPr>
                    </a:p>
                    <a:p>
                      <a:r>
                        <a:rPr lang="en-US" sz="2200" b="0" dirty="0" smtClean="0">
                          <a:latin typeface="Arial" pitchFamily="34" charset="0"/>
                          <a:cs typeface="Arial" pitchFamily="34" charset="0"/>
                        </a:rPr>
                        <a:t>Kennedy</a:t>
                      </a:r>
                    </a:p>
                    <a:p>
                      <a:r>
                        <a:rPr lang="en-US" sz="2200" b="0" dirty="0" smtClean="0">
                          <a:latin typeface="Arial" pitchFamily="34" charset="0"/>
                          <a:cs typeface="Arial" pitchFamily="34" charset="0"/>
                        </a:rPr>
                        <a:t>Kendall</a:t>
                      </a:r>
                    </a:p>
                    <a:p>
                      <a:r>
                        <a:rPr lang="en-US" sz="2200" b="0" dirty="0" smtClean="0">
                          <a:latin typeface="Arial" pitchFamily="34" charset="0"/>
                          <a:cs typeface="Arial" pitchFamily="34" charset="0"/>
                        </a:rPr>
                        <a:t>Lindsay</a:t>
                      </a:r>
                    </a:p>
                    <a:p>
                      <a:r>
                        <a:rPr lang="en-US" sz="2200" b="0" dirty="0" smtClean="0">
                          <a:latin typeface="Arial" pitchFamily="34" charset="0"/>
                          <a:cs typeface="Arial" pitchFamily="34" charset="0"/>
                        </a:rPr>
                        <a:t>Ayden</a:t>
                      </a:r>
                      <a:endParaRPr lang="en-US" sz="2200" b="0" dirty="0" smtClean="0">
                        <a:latin typeface="Arial" pitchFamily="34" charset="0"/>
                        <a:cs typeface="Arial" pitchFamily="34" charset="0"/>
                      </a:endParaRPr>
                    </a:p>
                    <a:p>
                      <a:endParaRPr lang="en-US" sz="2200" b="0" dirty="0" smtClean="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Energy Debate </a:t>
            </a:r>
            <a:endParaRPr lang="en-US" dirty="0"/>
          </a:p>
        </p:txBody>
      </p:sp>
      <p:sp>
        <p:nvSpPr>
          <p:cNvPr id="8" name="Content Placeholder 7"/>
          <p:cNvSpPr>
            <a:spLocks noGrp="1"/>
          </p:cNvSpPr>
          <p:nvPr>
            <p:ph sz="quarter" idx="1"/>
          </p:nvPr>
        </p:nvSpPr>
        <p:spPr/>
        <p:txBody>
          <a:bodyPr/>
          <a:lstStyle/>
          <a:p>
            <a:r>
              <a:rPr lang="en-US" dirty="0" smtClean="0"/>
              <a:t>You are now participating in a mock hearing of the US Senate Committee for Energy and Natural Resources. The hearing is being held to determine whether or not to explore for energy resources on a specific parcel of land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Each group will assume the role of one of the stakeholders in the debate, trying persuade the committee that its opinion is the right one.</a:t>
            </a:r>
          </a:p>
          <a:p>
            <a:endParaRPr lang="en-US" dirty="0"/>
          </a:p>
          <a:p>
            <a:r>
              <a:rPr lang="en-US" dirty="0" smtClean="0"/>
              <a:t>You are going to be debating why your energy resources is the best in comparison to others, keep in mind that means you must research all the other groups and find cons on them.</a:t>
            </a:r>
          </a:p>
          <a:p>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All groups must assume the perspective of</a:t>
            </a:r>
            <a:endParaRPr lang="en-US" dirty="0"/>
          </a:p>
        </p:txBody>
      </p:sp>
      <p:sp>
        <p:nvSpPr>
          <p:cNvPr id="3" name="Content Placeholder 2"/>
          <p:cNvSpPr>
            <a:spLocks noGrp="1"/>
          </p:cNvSpPr>
          <p:nvPr>
            <p:ph sz="quarter" idx="1"/>
          </p:nvPr>
        </p:nvSpPr>
        <p:spPr/>
        <p:txBody>
          <a:bodyPr>
            <a:normAutofit/>
          </a:bodyPr>
          <a:lstStyle/>
          <a:p>
            <a:r>
              <a:rPr lang="en-US" dirty="0" smtClean="0"/>
              <a:t>Economists</a:t>
            </a:r>
          </a:p>
          <a:p>
            <a:r>
              <a:rPr lang="en-US" dirty="0" smtClean="0"/>
              <a:t>Energy experts</a:t>
            </a:r>
          </a:p>
          <a:p>
            <a:r>
              <a:rPr lang="en-US" dirty="0" smtClean="0"/>
              <a:t>Members of youth  for environmental action</a:t>
            </a:r>
          </a:p>
          <a:p>
            <a:r>
              <a:rPr lang="en-US" dirty="0" smtClean="0"/>
              <a:t>President of the American Petroleum Institute</a:t>
            </a:r>
          </a:p>
          <a:p>
            <a:r>
              <a:rPr lang="en-US" dirty="0" smtClean="0"/>
              <a:t>President of the Sierra Club</a:t>
            </a:r>
          </a:p>
          <a:p>
            <a:r>
              <a:rPr lang="en-US" dirty="0" smtClean="0"/>
              <a:t>Senator</a:t>
            </a:r>
          </a:p>
          <a:p>
            <a:r>
              <a:rPr lang="en-US" dirty="0" smtClean="0"/>
              <a:t>Tourism Officials </a:t>
            </a:r>
          </a:p>
          <a:p>
            <a:r>
              <a:rPr lang="en-US" dirty="0" smtClean="0"/>
              <a:t>Unemployed people</a:t>
            </a:r>
          </a:p>
          <a:p>
            <a:r>
              <a:rPr lang="en-US" dirty="0" smtClean="0"/>
              <a:t>Wildlife experts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Your PowerPoint</a:t>
            </a:r>
            <a:endParaRPr lang="en-US" dirty="0"/>
          </a:p>
        </p:txBody>
      </p:sp>
      <p:sp>
        <p:nvSpPr>
          <p:cNvPr id="3" name="Content Placeholder 2"/>
          <p:cNvSpPr>
            <a:spLocks noGrp="1"/>
          </p:cNvSpPr>
          <p:nvPr>
            <p:ph sz="quarter" idx="1"/>
          </p:nvPr>
        </p:nvSpPr>
        <p:spPr/>
        <p:txBody>
          <a:bodyPr>
            <a:normAutofit/>
          </a:bodyPr>
          <a:lstStyle/>
          <a:p>
            <a:r>
              <a:rPr lang="en-US" dirty="0" smtClean="0"/>
              <a:t>You need to be well informed on your energy resources (you must convince me why it’s great and be prepared to answer any questions I may ask)</a:t>
            </a:r>
          </a:p>
          <a:p>
            <a:endParaRPr lang="en-US" dirty="0" smtClean="0"/>
          </a:p>
          <a:p>
            <a:r>
              <a:rPr lang="en-US" dirty="0" smtClean="0"/>
              <a:t>Explain how your energy source works</a:t>
            </a:r>
          </a:p>
          <a:p>
            <a:r>
              <a:rPr lang="en-US" dirty="0" smtClean="0"/>
              <a:t>Minimum of 3 examples of how its used (the more the better)</a:t>
            </a:r>
          </a:p>
          <a:p>
            <a:r>
              <a:rPr lang="en-US" dirty="0" smtClean="0"/>
              <a:t>Minimum of 3 advantages</a:t>
            </a:r>
          </a:p>
          <a:p>
            <a:r>
              <a:rPr lang="en-US" dirty="0" smtClean="0"/>
              <a:t>pictures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Each student group will have to present a 3-5 minute </a:t>
            </a:r>
            <a:r>
              <a:rPr lang="en-US" dirty="0" err="1" smtClean="0"/>
              <a:t>powerpoint</a:t>
            </a:r>
            <a:r>
              <a:rPr lang="en-US" dirty="0" smtClean="0"/>
              <a:t> committee hearing to state their case. Then the committee can ask additional questions if necessary.</a:t>
            </a:r>
          </a:p>
          <a:p>
            <a:endParaRPr lang="en-US" dirty="0"/>
          </a:p>
          <a:p>
            <a:r>
              <a:rPr lang="en-US" dirty="0" smtClean="0"/>
              <a:t>Student groups will be listening and writing counterarguments to the position they represented in the hearing. You should identify groups most likely to disagree with their positions and list issues opponents and what their arguments might be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sz="quarter" idx="1"/>
          </p:nvPr>
        </p:nvSpPr>
        <p:spPr/>
        <p:txBody>
          <a:bodyPr/>
          <a:lstStyle/>
          <a:p>
            <a:r>
              <a:rPr lang="en-US" dirty="0" smtClean="0"/>
              <a:t>You will be graded </a:t>
            </a:r>
          </a:p>
          <a:p>
            <a:endParaRPr lang="en-US" dirty="0" smtClean="0"/>
          </a:p>
          <a:p>
            <a:r>
              <a:rPr lang="en-US" dirty="0" smtClean="0"/>
              <a:t>40% off completed worksheet</a:t>
            </a:r>
          </a:p>
          <a:p>
            <a:r>
              <a:rPr lang="en-US" dirty="0" smtClean="0"/>
              <a:t>30% off debate</a:t>
            </a:r>
          </a:p>
          <a:p>
            <a:r>
              <a:rPr lang="en-US" dirty="0" smtClean="0"/>
              <a:t>30% off PowerPoint committee hearing</a:t>
            </a:r>
          </a:p>
          <a:p>
            <a:endParaRPr lang="en-US" dirty="0" smtClean="0"/>
          </a:p>
          <a:p>
            <a:r>
              <a:rPr lang="en-US" dirty="0" smtClean="0"/>
              <a:t>Everyone MUST debate and </a:t>
            </a:r>
            <a:r>
              <a:rPr lang="en-US" smtClean="0"/>
              <a:t>present information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individual project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You must research all energy groups: solar, wind, geothermal, nuclear, biomass, tidal, hydroelectric, coal and oil </a:t>
            </a:r>
          </a:p>
          <a:p>
            <a:endParaRPr lang="en-US" dirty="0" smtClean="0"/>
          </a:p>
          <a:p>
            <a:r>
              <a:rPr lang="en-US" dirty="0" smtClean="0"/>
              <a:t>Summarize each energy resource in a well written paragraph explaining how it works, where commonly located, price range, give real examples, etc. Each resource must have a minimum of 10 sentences.</a:t>
            </a:r>
          </a:p>
          <a:p>
            <a:endParaRPr lang="en-US" dirty="0" smtClean="0"/>
          </a:p>
          <a:p>
            <a:r>
              <a:rPr lang="en-US" dirty="0" smtClean="0"/>
              <a:t>In addition to this you need </a:t>
            </a:r>
            <a:r>
              <a:rPr lang="en-US" smtClean="0"/>
              <a:t>to explain at </a:t>
            </a:r>
            <a:r>
              <a:rPr lang="en-US" dirty="0" smtClean="0"/>
              <a:t>least 3 pros and cons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Absent on Debate</a:t>
            </a:r>
            <a:endParaRPr lang="en-US" dirty="0"/>
          </a:p>
        </p:txBody>
      </p:sp>
      <p:sp>
        <p:nvSpPr>
          <p:cNvPr id="3" name="Content Placeholder 2"/>
          <p:cNvSpPr>
            <a:spLocks noGrp="1"/>
          </p:cNvSpPr>
          <p:nvPr>
            <p:ph idx="1"/>
          </p:nvPr>
        </p:nvSpPr>
        <p:spPr/>
        <p:txBody>
          <a:bodyPr/>
          <a:lstStyle/>
          <a:p>
            <a:r>
              <a:rPr lang="en-US" dirty="0" smtClean="0"/>
              <a:t>In  a minimum of 15 sentences explain why your energy resource is the best in comparison to others.  You need to include factual information to convince why I should invest in your energy source and not others.</a:t>
            </a:r>
          </a:p>
          <a:p>
            <a:endParaRPr lang="en-US" dirty="0"/>
          </a:p>
          <a:p>
            <a:r>
              <a:rPr lang="en-US" dirty="0" smtClean="0"/>
              <a:t>You may only get the maximum total points of your energy group.</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4688</TotalTime>
  <Words>754</Words>
  <Application>Microsoft Office PowerPoint</Application>
  <PresentationFormat>On-screen Show (4:3)</PresentationFormat>
  <Paragraphs>284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The Great Energy Debate!</vt:lpstr>
      <vt:lpstr>Energy Debate </vt:lpstr>
      <vt:lpstr>Slide 3</vt:lpstr>
      <vt:lpstr>All groups must assume the perspective of</vt:lpstr>
      <vt:lpstr>Getting started: Your PowerPoint</vt:lpstr>
      <vt:lpstr>Slide 6</vt:lpstr>
      <vt:lpstr>Grading</vt:lpstr>
      <vt:lpstr>The individual project</vt:lpstr>
      <vt:lpstr>Absent on Debate</vt:lpstr>
      <vt:lpstr>The groups – 3rd block (yellow)</vt:lpstr>
      <vt:lpstr>The groups – 4th block (green)</vt:lpstr>
      <vt:lpstr>The groups – 5th block (Blue)</vt:lpstr>
      <vt:lpstr>The groups – 1st block (red)</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brittanys.smart</dc:creator>
  <cp:lastModifiedBy>allisonl.kickham</cp:lastModifiedBy>
  <cp:revision>188</cp:revision>
  <dcterms:created xsi:type="dcterms:W3CDTF">2013-01-08T14:03:56Z</dcterms:created>
  <dcterms:modified xsi:type="dcterms:W3CDTF">2015-01-21T16:38:18Z</dcterms:modified>
</cp:coreProperties>
</file>