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9AB6F-92F4-DB46-91F9-A1DBA805D6CB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09AB6F-92F4-DB46-91F9-A1DBA805D6CB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DB2D10-5AD7-284C-ACA2-462388CC4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ehXEYkDq_Y" TargetMode="External"/><Relationship Id="rId2" Type="http://schemas.openxmlformats.org/officeDocument/2006/relationships/hyperlink" Target="http://youtu.be/u3QwLYfgwP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astgis.marsci.uga.edu/summit/watercyclegen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igfoto.com/sites/galery/sky/08_sky-clouds-x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1117600"/>
            <a:ext cx="8127999" cy="2667000"/>
          </a:xfrm>
        </p:spPr>
        <p:txBody>
          <a:bodyPr/>
          <a:lstStyle/>
          <a:p>
            <a:r>
              <a:rPr lang="en-US" dirty="0" smtClean="0"/>
              <a:t>Hydrology:</a:t>
            </a:r>
            <a:br>
              <a:rPr lang="en-US" dirty="0" smtClean="0"/>
            </a:br>
            <a:r>
              <a:rPr lang="en-US" sz="3600" dirty="0" smtClean="0"/>
              <a:t>Water Cycle 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" y="5029200"/>
            <a:ext cx="8534399" cy="147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8.E.1 </a:t>
            </a:r>
          </a:p>
          <a:p>
            <a:endParaRPr lang="en-US" dirty="0"/>
          </a:p>
          <a:p>
            <a:r>
              <a:rPr lang="en-US" dirty="0" smtClean="0"/>
              <a:t>Explain </a:t>
            </a:r>
            <a:r>
              <a:rPr lang="en-US" dirty="0"/>
              <a:t>the structure of the hydrosphere including: </a:t>
            </a:r>
          </a:p>
          <a:p>
            <a:pPr lvl="0"/>
            <a:r>
              <a:rPr lang="en-US" dirty="0"/>
              <a:t>Water distribution on earth</a:t>
            </a:r>
          </a:p>
          <a:p>
            <a:pPr lvl="0"/>
            <a:r>
              <a:rPr lang="en-US" dirty="0"/>
              <a:t>Local river basin and water 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60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When rain falls on the land, some of the water is absorbed into the ground forming pockets of water called groundwater.  </a:t>
            </a:r>
            <a:endParaRPr lang="en-US" dirty="0" smtClean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Most </a:t>
            </a:r>
            <a:r>
              <a:rPr lang="en-US" dirty="0">
                <a:latin typeface="Tahoma" charset="0"/>
              </a:rPr>
              <a:t>groundwater eventually returns to the ocean.  Other precipitation runs directly into streams or rivers.  Water that collects in rivers, streams, and oceans is called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runoff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948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00"/>
                </a:solidFill>
              </a:rPr>
              <a:t>Water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1999" cy="4267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Water is one of the most common substances on Earth.</a:t>
            </a:r>
          </a:p>
          <a:p>
            <a:r>
              <a:rPr lang="en-US" sz="3200" dirty="0">
                <a:solidFill>
                  <a:schemeClr val="tx2"/>
                </a:solidFill>
              </a:rPr>
              <a:t>Water never leaves the Earth. It is constantly being cycled through the atmosphere, ocean, and land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This process, known as the </a:t>
            </a:r>
            <a:r>
              <a:rPr lang="en-US" sz="3200" b="1" dirty="0">
                <a:solidFill>
                  <a:schemeClr val="tx2"/>
                </a:solidFill>
              </a:rPr>
              <a:t>water cycle</a:t>
            </a:r>
            <a:r>
              <a:rPr lang="en-US" sz="3200" dirty="0">
                <a:solidFill>
                  <a:schemeClr val="tx2"/>
                </a:solidFill>
              </a:rPr>
              <a:t>, is driven by energy from the sun. The water cycle is crucial to the existence of life on our planet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93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Education 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Water Cycle Song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Bill Nye: Water Cycle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080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Diagram of the water cycl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8" y="228600"/>
            <a:ext cx="9126232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476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Hydro_cycle_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6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671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06" y="1905000"/>
            <a:ext cx="8677420" cy="4267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ahoma" charset="0"/>
              </a:rPr>
              <a:t>During part of the water cycle, the sun heats up liquid water and changes it to a gas by the process of </a:t>
            </a:r>
            <a:r>
              <a:rPr lang="en-US" sz="2800" dirty="0">
                <a:solidFill>
                  <a:srgbClr val="FF0000"/>
                </a:solidFill>
                <a:latin typeface="Tahoma" charset="0"/>
              </a:rPr>
              <a:t>evaporation.  </a:t>
            </a:r>
            <a:r>
              <a:rPr lang="en-US" sz="2800" dirty="0">
                <a:latin typeface="Tahoma" charset="0"/>
              </a:rPr>
              <a:t> </a:t>
            </a:r>
            <a:endParaRPr lang="en-US" sz="2800" dirty="0" smtClean="0">
              <a:latin typeface="Tahoma" charset="0"/>
            </a:endParaRPr>
          </a:p>
          <a:p>
            <a:r>
              <a:rPr lang="en-US" sz="2800" dirty="0" smtClean="0">
                <a:latin typeface="Tahoma" charset="0"/>
              </a:rPr>
              <a:t>Water </a:t>
            </a:r>
            <a:r>
              <a:rPr lang="en-US" sz="2800" dirty="0">
                <a:latin typeface="Tahoma" charset="0"/>
              </a:rPr>
              <a:t>that  evaporates from </a:t>
            </a:r>
            <a:r>
              <a:rPr lang="en-US" sz="2800" dirty="0" smtClean="0">
                <a:latin typeface="Tahoma" charset="0"/>
              </a:rPr>
              <a:t>Earth’s </a:t>
            </a:r>
            <a:r>
              <a:rPr lang="en-US" sz="2800" dirty="0">
                <a:latin typeface="Tahoma" charset="0"/>
              </a:rPr>
              <a:t>oceans, lakes, rivers, and moist soil rises up into the atmosphere.</a:t>
            </a:r>
            <a:endParaRPr lang="en-US" sz="2800" dirty="0"/>
          </a:p>
        </p:txBody>
      </p:sp>
      <p:pic>
        <p:nvPicPr>
          <p:cNvPr id="5" name="Picture 5" descr="s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8606" y="4233630"/>
            <a:ext cx="8350334" cy="28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459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process of evaporation from plants is called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transpiration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usually takes place as water exits from plants leaves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62243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66" y="1905000"/>
            <a:ext cx="8638939" cy="42672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As water (in the form of gas) rises higher in the atmosphere, it starts to cool and become a liquid again.  </a:t>
            </a:r>
            <a:endParaRPr lang="en-US" dirty="0" smtClean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This </a:t>
            </a:r>
            <a:r>
              <a:rPr lang="en-US" dirty="0">
                <a:latin typeface="Tahoma" charset="0"/>
              </a:rPr>
              <a:t>process is called 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condensation.  </a:t>
            </a:r>
            <a:r>
              <a:rPr lang="en-US" dirty="0">
                <a:latin typeface="Tahoma" charset="0"/>
              </a:rPr>
              <a:t> When a large amount of water vapor condenses, it results in the formation of clouds.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ahoma" charset="0"/>
              </a:rPr>
            </a:br>
            <a:endParaRPr lang="en-US" dirty="0"/>
          </a:p>
        </p:txBody>
      </p:sp>
      <p:pic>
        <p:nvPicPr>
          <p:cNvPr id="4" name="Picture 4" descr="08_sky-clouds-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3289" y="3848755"/>
            <a:ext cx="8350333" cy="27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413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ahoma" charset="0"/>
              </a:rPr>
              <a:t>When the water in the clouds gets too heavy, the water falls back to the earth.  This is called </a:t>
            </a:r>
            <a:r>
              <a:rPr lang="en-US" sz="2800" dirty="0" smtClean="0">
                <a:solidFill>
                  <a:srgbClr val="FF0000"/>
                </a:solidFill>
                <a:latin typeface="Tahoma" charset="0"/>
              </a:rPr>
              <a:t>precipitation.</a:t>
            </a:r>
          </a:p>
          <a:p>
            <a:r>
              <a:rPr lang="en-US" sz="2800" dirty="0" smtClean="0">
                <a:latin typeface="Tahoma" charset="0"/>
              </a:rPr>
              <a:t>Precipitation can form as rain, hail, sleet, or snow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83275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en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green.thmx</Template>
  <TotalTime>596</TotalTime>
  <Words>303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green</vt:lpstr>
      <vt:lpstr>Hydrology: Water Cycle  </vt:lpstr>
      <vt:lpstr>Water</vt:lpstr>
      <vt:lpstr>Discovery Education Video </vt:lpstr>
      <vt:lpstr>Slide 4</vt:lpstr>
      <vt:lpstr>Slide 5</vt:lpstr>
      <vt:lpstr>Evaporation</vt:lpstr>
      <vt:lpstr>Transpiration</vt:lpstr>
      <vt:lpstr>Condensation</vt:lpstr>
      <vt:lpstr>Precipitation</vt:lpstr>
      <vt:lpstr>Runoff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Hydrology</dc:title>
  <dc:creator>Brittany S</dc:creator>
  <cp:lastModifiedBy>allisonl.kickham</cp:lastModifiedBy>
  <cp:revision>13</cp:revision>
  <dcterms:created xsi:type="dcterms:W3CDTF">2012-10-08T02:56:43Z</dcterms:created>
  <dcterms:modified xsi:type="dcterms:W3CDTF">2014-10-09T13:24:55Z</dcterms:modified>
</cp:coreProperties>
</file>