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281" r:id="rId3"/>
    <p:sldId id="257" r:id="rId4"/>
    <p:sldId id="306" r:id="rId5"/>
    <p:sldId id="308" r:id="rId6"/>
    <p:sldId id="309" r:id="rId7"/>
    <p:sldId id="282" r:id="rId8"/>
    <p:sldId id="283" r:id="rId9"/>
    <p:sldId id="295" r:id="rId10"/>
    <p:sldId id="313" r:id="rId11"/>
    <p:sldId id="315" r:id="rId12"/>
    <p:sldId id="303" r:id="rId13"/>
    <p:sldId id="31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DA13-19EC-4E4B-9511-66831EC0337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C743-BEBA-4DA2-BEAE-C493B3F1C4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DA13-19EC-4E4B-9511-66831EC0337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C743-BEBA-4DA2-BEAE-C493B3F1C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DA13-19EC-4E4B-9511-66831EC0337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C743-BEBA-4DA2-BEAE-C493B3F1C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DA13-19EC-4E4B-9511-66831EC0337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C743-BEBA-4DA2-BEAE-C493B3F1C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DA13-19EC-4E4B-9511-66831EC0337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029C743-BEBA-4DA2-BEAE-C493B3F1C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DA13-19EC-4E4B-9511-66831EC0337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C743-BEBA-4DA2-BEAE-C493B3F1C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DA13-19EC-4E4B-9511-66831EC0337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C743-BEBA-4DA2-BEAE-C493B3F1C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DA13-19EC-4E4B-9511-66831EC0337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C743-BEBA-4DA2-BEAE-C493B3F1C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DA13-19EC-4E4B-9511-66831EC0337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C743-BEBA-4DA2-BEAE-C493B3F1C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DA13-19EC-4E4B-9511-66831EC0337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C743-BEBA-4DA2-BEAE-C493B3F1C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DA13-19EC-4E4B-9511-66831EC0337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C743-BEBA-4DA2-BEAE-C493B3F1C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08DA13-19EC-4E4B-9511-66831EC0337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29C743-BEBA-4DA2-BEAE-C493B3F1C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yRbrGKVO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Ocean Exploration &amp; Technologies NOTES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00600"/>
            <a:ext cx="8534400" cy="15179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 how do scientists get videos &amp; photos of things </a:t>
            </a:r>
            <a:r>
              <a:rPr lang="en-US" dirty="0" smtClean="0">
                <a:solidFill>
                  <a:srgbClr val="FF0000"/>
                </a:solidFill>
              </a:rPr>
              <a:t>this</a:t>
            </a:r>
            <a:r>
              <a:rPr lang="en-US" dirty="0" smtClean="0"/>
              <a:t> deep?</a:t>
            </a:r>
            <a:endParaRPr lang="en-US" dirty="0"/>
          </a:p>
        </p:txBody>
      </p:sp>
      <p:pic>
        <p:nvPicPr>
          <p:cNvPr id="1026" name="Picture 2" descr="http://www.seasky.org/deep-sea/assets/images/ocean-layers-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57200"/>
            <a:ext cx="5429250" cy="3952876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533400" y="3352800"/>
            <a:ext cx="1283208" cy="10942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1197864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How can we get to</a:t>
            </a:r>
            <a:r>
              <a:rPr lang="en-US" dirty="0" smtClean="0"/>
              <a:t> videos and photos from </a:t>
            </a:r>
            <a:r>
              <a:rPr lang="en-US" u="sng" dirty="0" smtClean="0"/>
              <a:t>the </a:t>
            </a:r>
            <a:r>
              <a:rPr lang="en-US" u="sng" dirty="0" smtClean="0">
                <a:solidFill>
                  <a:srgbClr val="FF0000"/>
                </a:solidFill>
              </a:rPr>
              <a:t>deepest</a:t>
            </a:r>
            <a:r>
              <a:rPr lang="en-US" u="sng" dirty="0" smtClean="0"/>
              <a:t> ocean?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ROV’s</a:t>
            </a:r>
            <a:r>
              <a:rPr lang="en-US" b="1" dirty="0" smtClean="0"/>
              <a:t>: </a:t>
            </a:r>
            <a:r>
              <a:rPr lang="en-US" b="1" u="sng" dirty="0" smtClean="0">
                <a:solidFill>
                  <a:srgbClr val="FF0000"/>
                </a:solidFill>
              </a:rPr>
              <a:t>R</a:t>
            </a:r>
            <a:r>
              <a:rPr lang="en-US" b="1" u="sng" dirty="0" smtClean="0"/>
              <a:t>EMOTELY </a:t>
            </a:r>
            <a:r>
              <a:rPr lang="en-US" b="1" u="sng" dirty="0" smtClean="0">
                <a:solidFill>
                  <a:srgbClr val="FF0000"/>
                </a:solidFill>
              </a:rPr>
              <a:t>O</a:t>
            </a:r>
            <a:r>
              <a:rPr lang="en-US" b="1" u="sng" dirty="0" smtClean="0"/>
              <a:t>PERATED </a:t>
            </a:r>
            <a:r>
              <a:rPr lang="en-US" b="1" u="sng" dirty="0" smtClean="0">
                <a:solidFill>
                  <a:srgbClr val="FF0000"/>
                </a:solidFill>
              </a:rPr>
              <a:t>V</a:t>
            </a:r>
            <a:r>
              <a:rPr lang="en-US" b="1" u="sng" dirty="0" smtClean="0"/>
              <a:t>EHICLES</a:t>
            </a:r>
            <a:endParaRPr lang="en-US" b="1" dirty="0"/>
          </a:p>
        </p:txBody>
      </p:sp>
      <p:pic>
        <p:nvPicPr>
          <p:cNvPr id="64514" name="Picture 2" descr="http://eu-fp7-coralfish.net/newsletter/hidrarian_garden_azores/AZORES_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362200"/>
            <a:ext cx="3289300" cy="4051300"/>
          </a:xfrm>
          <a:prstGeom prst="rect">
            <a:avLst/>
          </a:prstGeom>
          <a:noFill/>
        </p:spPr>
      </p:pic>
      <p:pic>
        <p:nvPicPr>
          <p:cNvPr id="71682" name="Picture 2" descr="http://www.noaanews.noaa.gov/stories2010/images/1_ROV%20Desc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362200"/>
            <a:ext cx="4051300" cy="4078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12064"/>
            <a:ext cx="8305800" cy="914400"/>
          </a:xfrm>
        </p:spPr>
        <p:txBody>
          <a:bodyPr/>
          <a:lstStyle/>
          <a:p>
            <a:r>
              <a:rPr lang="en-US" dirty="0" smtClean="0"/>
              <a:t>Life exists even in the ABYSS!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2057400"/>
            <a:ext cx="8229600" cy="4298160"/>
          </a:xfrm>
        </p:spPr>
        <p:txBody>
          <a:bodyPr/>
          <a:lstStyle/>
          <a:p>
            <a:r>
              <a:rPr lang="en-US" dirty="0" smtClean="0"/>
              <a:t>CHEMICAL ENERGY !  (not solar energy)</a:t>
            </a:r>
          </a:p>
          <a:p>
            <a:pPr lvl="1"/>
            <a:r>
              <a:rPr lang="en-US" dirty="0" smtClean="0"/>
              <a:t>hydrothermal vents, submarine hot springs, and methane seeps;</a:t>
            </a:r>
          </a:p>
          <a:p>
            <a:pPr lvl="1"/>
            <a:r>
              <a:rPr lang="en-US" dirty="0" smtClean="0"/>
              <a:t>chemosynthetic organisms;</a:t>
            </a:r>
          </a:p>
          <a:p>
            <a:pPr lvl="1"/>
            <a:r>
              <a:rPr lang="en-US" dirty="0" smtClean="0"/>
              <a:t>dead stuff.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1143000"/>
            <a:ext cx="1904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HOW?</a:t>
            </a:r>
            <a:endParaRPr lang="en-US" sz="4800" b="1" dirty="0"/>
          </a:p>
        </p:txBody>
      </p:sp>
      <p:pic>
        <p:nvPicPr>
          <p:cNvPr id="71682" name="Picture 2" descr="http://psychosolodiver.com/wp-content/pict0179deadfishs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038600"/>
            <a:ext cx="47244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hand-out vid notes…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Bill Nye Ocean Exploration…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www.youtube.com/watch?v=7yRbrGKVONg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Deep ocean </a:t>
            </a:r>
            <a:r>
              <a:rPr lang="en-US" u="sng" dirty="0" smtClean="0"/>
              <a:t>exploration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submersibles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9154" name="Picture 2" descr="http://media.treehugger.com/assets/images/2011/10/submersibles-ocean-expl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19400"/>
            <a:ext cx="3962400" cy="3886200"/>
          </a:xfrm>
          <a:prstGeom prst="rect">
            <a:avLst/>
          </a:prstGeom>
          <a:noFill/>
        </p:spPr>
      </p:pic>
      <p:pic>
        <p:nvPicPr>
          <p:cNvPr id="51202" name="Picture 2" descr="http://news.cnet.com/i/bto/20081003/Challenger_1_540x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43200"/>
            <a:ext cx="4572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00600"/>
            <a:ext cx="8534400" cy="1517904"/>
          </a:xfrm>
        </p:spPr>
        <p:txBody>
          <a:bodyPr/>
          <a:lstStyle/>
          <a:p>
            <a:pPr algn="ctr"/>
            <a:r>
              <a:rPr lang="en-US" dirty="0" smtClean="0"/>
              <a:t>How deep can man travel?</a:t>
            </a:r>
            <a:endParaRPr lang="en-US" dirty="0"/>
          </a:p>
        </p:txBody>
      </p:sp>
      <p:pic>
        <p:nvPicPr>
          <p:cNvPr id="1026" name="Picture 2" descr="http://www.seasky.org/deep-sea/assets/images/ocean-layers-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57200"/>
            <a:ext cx="5429250" cy="395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00600"/>
            <a:ext cx="8534400" cy="15179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submersibles can only go </a:t>
            </a:r>
            <a:r>
              <a:rPr lang="en-US" dirty="0" smtClean="0">
                <a:solidFill>
                  <a:srgbClr val="92D050"/>
                </a:solidFill>
              </a:rPr>
              <a:t>THIs</a:t>
            </a:r>
            <a:r>
              <a:rPr lang="en-US" dirty="0" smtClean="0"/>
              <a:t> deep. (HALF WAY DOWN)</a:t>
            </a:r>
            <a:endParaRPr lang="en-US" dirty="0"/>
          </a:p>
        </p:txBody>
      </p:sp>
      <p:pic>
        <p:nvPicPr>
          <p:cNvPr id="1026" name="Picture 2" descr="http://www.seasky.org/deep-sea/assets/images/ocean-layers-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57200"/>
            <a:ext cx="5429250" cy="3952876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685800" y="1905000"/>
            <a:ext cx="1283208" cy="713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can’t we go deeper?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PRESSURE!!!!</a:t>
            </a:r>
            <a:endParaRPr lang="en-US" b="1" dirty="0"/>
          </a:p>
        </p:txBody>
      </p:sp>
      <p:pic>
        <p:nvPicPr>
          <p:cNvPr id="62466" name="Picture 2" descr="http://vintageprintable.com/wordpress/wp-content/uploads/2010/12/Design%20-%20Apparel%20-%20Underwater%20pressure%20helm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38400"/>
            <a:ext cx="2520203" cy="4210050"/>
          </a:xfrm>
          <a:prstGeom prst="rect">
            <a:avLst/>
          </a:prstGeom>
          <a:noFill/>
        </p:spPr>
      </p:pic>
      <p:pic>
        <p:nvPicPr>
          <p:cNvPr id="62468" name="Picture 4" descr="http://vintageprintable.swivelchairmedia.com/wp-content/uploads/2011/04/Design-Apparel-Underwater-pressure-su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52550"/>
            <a:ext cx="3295650" cy="550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00600"/>
            <a:ext cx="8534400" cy="15179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 how do Marine biologists get </a:t>
            </a:r>
            <a:r>
              <a:rPr lang="en-US" dirty="0" smtClean="0">
                <a:solidFill>
                  <a:srgbClr val="FF0000"/>
                </a:solidFill>
              </a:rPr>
              <a:t>this </a:t>
            </a:r>
            <a:r>
              <a:rPr lang="en-US" dirty="0" smtClean="0">
                <a:solidFill>
                  <a:schemeClr val="tx1"/>
                </a:solidFill>
              </a:rPr>
              <a:t>deep?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http://www.seasky.org/deep-sea/assets/images/ocean-layers-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57200"/>
            <a:ext cx="5429250" cy="3952876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533400" y="3733800"/>
            <a:ext cx="1283208" cy="7132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Deep ocean exploration </a:t>
            </a:r>
            <a:r>
              <a:rPr lang="en-US" dirty="0" smtClean="0"/>
              <a:t>&amp; technology  tells us!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submersibles.</a:t>
            </a:r>
            <a:endParaRPr lang="en-US" sz="3200" u="sng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183856" cy="4525963"/>
          </a:xfrm>
        </p:spPr>
        <p:txBody>
          <a:bodyPr/>
          <a:lstStyle/>
          <a:p>
            <a:r>
              <a:rPr lang="en-US" b="1" u="sng" dirty="0" smtClean="0"/>
              <a:t>SONAR (sound waves) MAP OCEAN FLOORS!</a:t>
            </a:r>
            <a:endParaRPr lang="en-US" b="1" u="sng" dirty="0"/>
          </a:p>
        </p:txBody>
      </p:sp>
      <p:pic>
        <p:nvPicPr>
          <p:cNvPr id="52226" name="Picture 2" descr="http://www.personal.psu.edu/rzb5033/sona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8387" y="2819400"/>
            <a:ext cx="4747662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21664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Deep ocean exploration </a:t>
            </a:r>
            <a:r>
              <a:rPr lang="en-US" dirty="0" smtClean="0"/>
              <a:t>&amp; technology  tells us!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/>
              <a:t>sonar (sound waves) map sea floor.</a:t>
            </a:r>
            <a:endParaRPr lang="en-US" b="1" u="sng" dirty="0"/>
          </a:p>
        </p:txBody>
      </p:sp>
      <p:pic>
        <p:nvPicPr>
          <p:cNvPr id="52226" name="Picture 2" descr="http://www.personal.psu.edu/rzb5033/sona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8387" y="2819400"/>
            <a:ext cx="4747662" cy="3810000"/>
          </a:xfrm>
          <a:prstGeom prst="rect">
            <a:avLst/>
          </a:prstGeom>
          <a:noFill/>
        </p:spPr>
      </p:pic>
      <p:pic>
        <p:nvPicPr>
          <p:cNvPr id="53250" name="Picture 2" descr="http://images.yourdictionary.com/images/science/ASson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32766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12064"/>
            <a:ext cx="8305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How does life exist in the ABYSS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2057400"/>
            <a:ext cx="7772400" cy="4298160"/>
          </a:xfrm>
        </p:spPr>
        <p:txBody>
          <a:bodyPr/>
          <a:lstStyle/>
          <a:p>
            <a:r>
              <a:rPr lang="en-US" b="1" u="sng" dirty="0" smtClean="0"/>
              <a:t>CHEMICAL ENERGY !  (not solar energy)</a:t>
            </a:r>
          </a:p>
          <a:p>
            <a:pPr lvl="1"/>
            <a:r>
              <a:rPr lang="en-US" b="1" u="sng" dirty="0" smtClean="0"/>
              <a:t>HYDROTHERMAL VENTS </a:t>
            </a:r>
            <a:r>
              <a:rPr lang="en-US" u="sng" dirty="0" smtClean="0"/>
              <a:t>spew all sorts of </a:t>
            </a:r>
            <a:r>
              <a:rPr lang="en-US" b="1" u="sng" dirty="0" smtClean="0"/>
              <a:t>gases</a:t>
            </a:r>
            <a:r>
              <a:rPr lang="en-US" u="sng" dirty="0" smtClean="0"/>
              <a:t>  for things to live on</a:t>
            </a:r>
            <a:r>
              <a:rPr lang="en-US" u="sng" dirty="0" smtClean="0"/>
              <a:t>!</a:t>
            </a:r>
          </a:p>
          <a:p>
            <a:pPr lvl="1"/>
            <a:r>
              <a:rPr lang="en-US" dirty="0" smtClean="0"/>
              <a:t>chemosynthetic  (NOT  photosynthetic) organisms</a:t>
            </a:r>
          </a:p>
          <a:p>
            <a:pPr lvl="1"/>
            <a:endParaRPr lang="en-US" u="sng" dirty="0"/>
          </a:p>
        </p:txBody>
      </p:sp>
      <p:pic>
        <p:nvPicPr>
          <p:cNvPr id="63490" name="Picture 2" descr="http://www.sott.net/image/image/s2/41251/full/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038600"/>
            <a:ext cx="3505200" cy="2819400"/>
          </a:xfrm>
          <a:prstGeom prst="rect">
            <a:avLst/>
          </a:prstGeom>
          <a:noFill/>
        </p:spPr>
      </p:pic>
      <p:pic>
        <p:nvPicPr>
          <p:cNvPr id="64514" name="Picture 2" descr="http://24.media.tumblr.com/tumblr_mc0iocndAM1qm9r09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95800"/>
            <a:ext cx="35052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1323</TotalTime>
  <Words>193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Slide 1</vt:lpstr>
      <vt:lpstr>Deep ocean exploration</vt:lpstr>
      <vt:lpstr>How deep can man travel?</vt:lpstr>
      <vt:lpstr>submersibles can only go THIs deep. (HALF WAY DOWN)</vt:lpstr>
      <vt:lpstr>Why can’t we go deeper?</vt:lpstr>
      <vt:lpstr>So how do Marine biologists get this deep? </vt:lpstr>
      <vt:lpstr>Deep ocean exploration &amp; technology  tells us!</vt:lpstr>
      <vt:lpstr>Deep ocean exploration &amp; technology  tells us!</vt:lpstr>
      <vt:lpstr>How does life exist in the ABYSS?</vt:lpstr>
      <vt:lpstr>So how do scientists get videos &amp; photos of things this deep?</vt:lpstr>
      <vt:lpstr>How can we get to videos and photos from the deepest ocean? </vt:lpstr>
      <vt:lpstr>Life exists even in the ABYSS!</vt:lpstr>
      <vt:lpstr>hand-out vid notes…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deep can we go?</dc:title>
  <dc:creator>regoodman</dc:creator>
  <cp:lastModifiedBy>allisonl.kickham</cp:lastModifiedBy>
  <cp:revision>49</cp:revision>
  <dcterms:created xsi:type="dcterms:W3CDTF">2012-10-21T15:21:30Z</dcterms:created>
  <dcterms:modified xsi:type="dcterms:W3CDTF">2014-11-04T19:53:22Z</dcterms:modified>
</cp:coreProperties>
</file>