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DB254-2375-427E-AD3D-6A01823D77B4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9967B-560A-4D37-AAF2-49A4173EA8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DB254-2375-427E-AD3D-6A01823D77B4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9967B-560A-4D37-AAF2-49A4173EA8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DB254-2375-427E-AD3D-6A01823D77B4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9967B-560A-4D37-AAF2-49A4173EA8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DB254-2375-427E-AD3D-6A01823D77B4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9967B-560A-4D37-AAF2-49A4173EA8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DB254-2375-427E-AD3D-6A01823D77B4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9967B-560A-4D37-AAF2-49A4173EA8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DB254-2375-427E-AD3D-6A01823D77B4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9967B-560A-4D37-AAF2-49A4173EA8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DB254-2375-427E-AD3D-6A01823D77B4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9967B-560A-4D37-AAF2-49A4173EA8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DB254-2375-427E-AD3D-6A01823D77B4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9967B-560A-4D37-AAF2-49A4173EA8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DB254-2375-427E-AD3D-6A01823D77B4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9967B-560A-4D37-AAF2-49A4173EA8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DB254-2375-427E-AD3D-6A01823D77B4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9967B-560A-4D37-AAF2-49A4173EA8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DB254-2375-427E-AD3D-6A01823D77B4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9967B-560A-4D37-AAF2-49A4173EA8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DB254-2375-427E-AD3D-6A01823D77B4}" type="datetimeFigureOut">
              <a:rPr lang="en-US" smtClean="0"/>
              <a:pPr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9967B-560A-4D37-AAF2-49A4173EA8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0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Mongolian Baiti" pitchFamily="66" charset="0"/>
                <a:cs typeface="Mongolian Baiti" pitchFamily="66" charset="0"/>
              </a:rPr>
              <a:t>Oh DEER! </a:t>
            </a:r>
            <a:r>
              <a:rPr lang="en-US" dirty="0" smtClean="0">
                <a:latin typeface="Mongolian Baiti" pitchFamily="66" charset="0"/>
                <a:cs typeface="Mongolian Baiti" pitchFamily="66" charset="0"/>
              </a:rPr>
              <a:t>Lab Report</a:t>
            </a:r>
            <a:endParaRPr lang="en-US" dirty="0">
              <a:latin typeface="Mongolian Baiti" pitchFamily="66" charset="0"/>
              <a:cs typeface="Mongolian Baiti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2209800"/>
            <a:ext cx="6400800" cy="3657600"/>
          </a:xfrm>
        </p:spPr>
        <p:txBody>
          <a:bodyPr>
            <a:noAutofit/>
          </a:bodyPr>
          <a:lstStyle/>
          <a:p>
            <a:pPr marL="514350" indent="-514350" algn="l"/>
            <a:endParaRPr lang="en-US" sz="2000" dirty="0" smtClean="0">
              <a:solidFill>
                <a:schemeClr val="tx1"/>
              </a:solidFill>
              <a:latin typeface="Mongolian Baiti" pitchFamily="66" charset="0"/>
              <a:cs typeface="Mongolian Baiti" pitchFamily="66" charset="0"/>
            </a:endParaRPr>
          </a:p>
        </p:txBody>
      </p:sp>
      <p:pic>
        <p:nvPicPr>
          <p:cNvPr id="6148" name="Picture 4" descr="Image result for deer ecosystem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9826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219200" y="1447800"/>
            <a:ext cx="66294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400" b="1" u="sng" dirty="0" smtClean="0">
                <a:latin typeface="Mongolian Baiti" pitchFamily="66" charset="0"/>
                <a:cs typeface="Mongolian Baiti" pitchFamily="66" charset="0"/>
              </a:rPr>
              <a:t>DIRECTIONS</a:t>
            </a:r>
            <a:r>
              <a:rPr lang="en-US" sz="2000" dirty="0" smtClean="0">
                <a:latin typeface="Mongolian Baiti" pitchFamily="66" charset="0"/>
                <a:cs typeface="Mongolian Baiti" pitchFamily="66" charset="0"/>
              </a:rPr>
              <a:t>: </a:t>
            </a:r>
          </a:p>
          <a:p>
            <a:pPr marL="514350" indent="-514350"/>
            <a:endParaRPr lang="en-US" dirty="0" smtClean="0">
              <a:latin typeface="Mongolian Baiti" pitchFamily="66" charset="0"/>
              <a:cs typeface="Mongolian Baiti" pitchFamily="66" charset="0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Mongolian Baiti" pitchFamily="66" charset="0"/>
                <a:cs typeface="Mongolian Baiti" pitchFamily="66" charset="0"/>
              </a:rPr>
              <a:t>Copy the data table on your lab report (page 120 in binder). Make sure to copy the data table for your class ONLY</a:t>
            </a:r>
            <a:r>
              <a:rPr lang="en-US" dirty="0" smtClean="0">
                <a:latin typeface="Mongolian Baiti" pitchFamily="66" charset="0"/>
                <a:cs typeface="Mongolian Baiti" pitchFamily="66" charset="0"/>
              </a:rPr>
              <a:t>!</a:t>
            </a:r>
          </a:p>
          <a:p>
            <a:pPr marL="514350" indent="-514350"/>
            <a:endParaRPr lang="en-US" dirty="0" smtClean="0">
              <a:latin typeface="Mongolian Baiti" pitchFamily="66" charset="0"/>
              <a:cs typeface="Mongolian Baiti" pitchFamily="66" charset="0"/>
            </a:endParaRPr>
          </a:p>
          <a:p>
            <a:pPr marL="514350" indent="-514350"/>
            <a:r>
              <a:rPr lang="en-US" dirty="0" smtClean="0">
                <a:latin typeface="Mongolian Baiti" pitchFamily="66" charset="0"/>
                <a:cs typeface="Mongolian Baiti" pitchFamily="66" charset="0"/>
              </a:rPr>
              <a:t>2. 	Complete </a:t>
            </a:r>
            <a:r>
              <a:rPr lang="en-US" dirty="0" smtClean="0">
                <a:latin typeface="Mongolian Baiti" pitchFamily="66" charset="0"/>
                <a:cs typeface="Mongolian Baiti" pitchFamily="66" charset="0"/>
              </a:rPr>
              <a:t>the lab report questions found on slide six of this PowerPoint. You do not have to write the question; however, EVERY question must be written in COMPLETE sentences on page 120 in your binder (below the data table). Make sure you have a complete explanation of the question. Some questions have multiple questions, you must answer all for credit. </a:t>
            </a:r>
            <a:endParaRPr lang="en-US" dirty="0" smtClean="0">
              <a:latin typeface="Mongolian Baiti" pitchFamily="66" charset="0"/>
              <a:cs typeface="Mongolian Baiti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3000" y="381000"/>
            <a:ext cx="662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u="sng" dirty="0" smtClean="0">
                <a:latin typeface="Mongolian Baiti" pitchFamily="66" charset="0"/>
                <a:cs typeface="Mongolian Baiti" pitchFamily="66" charset="0"/>
              </a:rPr>
              <a:t>Oh DEER! Lab Report</a:t>
            </a:r>
            <a:endParaRPr lang="en-US" sz="4800" b="1" u="sng" dirty="0">
              <a:latin typeface="Mongolian Baiti" pitchFamily="66" charset="0"/>
              <a:cs typeface="Mongolian Baiti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600200" y="0"/>
          <a:ext cx="7543800" cy="6858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2514600"/>
                <a:gridCol w="2514600"/>
              </a:tblGrid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Rounds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Deer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Resources</a:t>
                      </a:r>
                      <a:endParaRPr lang="en-US" b="1" dirty="0"/>
                    </a:p>
                  </a:txBody>
                  <a:tcPr/>
                </a:tc>
              </a:tr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37</a:t>
                      </a:r>
                      <a:endParaRPr lang="en-US" b="1" dirty="0"/>
                    </a:p>
                  </a:txBody>
                  <a:tcPr/>
                </a:tc>
              </a:tr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24</a:t>
                      </a:r>
                      <a:endParaRPr lang="en-US" b="1" dirty="0"/>
                    </a:p>
                  </a:txBody>
                  <a:tcPr/>
                </a:tc>
              </a:tr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</a:t>
                      </a:r>
                      <a:endParaRPr lang="en-US" b="1" dirty="0"/>
                    </a:p>
                  </a:txBody>
                  <a:tcPr/>
                </a:tc>
              </a:tr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34</a:t>
                      </a:r>
                      <a:endParaRPr lang="en-US" b="1" dirty="0"/>
                    </a:p>
                  </a:txBody>
                  <a:tcPr/>
                </a:tc>
              </a:tr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15</a:t>
                      </a:r>
                      <a:endParaRPr lang="en-US" b="1" dirty="0"/>
                    </a:p>
                  </a:txBody>
                  <a:tcPr/>
                </a:tc>
              </a:tr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26</a:t>
                      </a:r>
                      <a:endParaRPr lang="en-US" b="1" dirty="0"/>
                    </a:p>
                  </a:txBody>
                  <a:tcPr/>
                </a:tc>
              </a:tr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13</a:t>
                      </a:r>
                      <a:endParaRPr lang="en-US" b="1" dirty="0"/>
                    </a:p>
                  </a:txBody>
                  <a:tcPr/>
                </a:tc>
              </a:tr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21</a:t>
                      </a:r>
                      <a:endParaRPr lang="en-US" b="1" dirty="0"/>
                    </a:p>
                  </a:txBody>
                  <a:tcPr/>
                </a:tc>
              </a:tr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</a:t>
                      </a:r>
                      <a:endParaRPr lang="en-US" b="1" dirty="0"/>
                    </a:p>
                  </a:txBody>
                  <a:tcPr/>
                </a:tc>
              </a:tr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23</a:t>
                      </a:r>
                      <a:endParaRPr lang="en-US" b="1" dirty="0"/>
                    </a:p>
                  </a:txBody>
                  <a:tcPr/>
                </a:tc>
              </a:tr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38</a:t>
                      </a:r>
                      <a:endParaRPr lang="en-US" b="1" dirty="0"/>
                    </a:p>
                  </a:txBody>
                  <a:tcPr/>
                </a:tc>
              </a:tr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37</a:t>
                      </a:r>
                      <a:endParaRPr lang="en-US" b="1" dirty="0"/>
                    </a:p>
                  </a:txBody>
                  <a:tcPr/>
                </a:tc>
              </a:tr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44</a:t>
                      </a:r>
                      <a:endParaRPr lang="en-US" b="1" dirty="0"/>
                    </a:p>
                  </a:txBody>
                  <a:tcPr/>
                </a:tc>
              </a:tr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38</a:t>
                      </a:r>
                      <a:endParaRPr lang="en-US" b="1" dirty="0"/>
                    </a:p>
                  </a:txBody>
                  <a:tcPr/>
                </a:tc>
              </a:tr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37</a:t>
                      </a:r>
                      <a:endParaRPr lang="en-US" b="1" dirty="0"/>
                    </a:p>
                  </a:txBody>
                  <a:tcPr/>
                </a:tc>
              </a:tr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47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304800"/>
            <a:ext cx="530915" cy="62478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000" b="1" dirty="0" smtClean="0"/>
              <a:t>C</a:t>
            </a:r>
          </a:p>
          <a:p>
            <a:r>
              <a:rPr lang="en-US" sz="4000" b="1" dirty="0" smtClean="0"/>
              <a:t>O</a:t>
            </a:r>
          </a:p>
          <a:p>
            <a:r>
              <a:rPr lang="en-US" sz="4000" b="1" dirty="0" smtClean="0"/>
              <a:t>P</a:t>
            </a:r>
          </a:p>
          <a:p>
            <a:r>
              <a:rPr lang="en-US" sz="4000" b="1" dirty="0" smtClean="0"/>
              <a:t>Y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C</a:t>
            </a:r>
          </a:p>
          <a:p>
            <a:r>
              <a:rPr lang="en-US" sz="4000" b="1" dirty="0" smtClean="0"/>
              <a:t>H</a:t>
            </a:r>
          </a:p>
          <a:p>
            <a:r>
              <a:rPr lang="en-US" sz="4000" b="1" dirty="0" smtClean="0"/>
              <a:t>A</a:t>
            </a:r>
          </a:p>
          <a:p>
            <a:r>
              <a:rPr lang="en-US" sz="4000" b="1" dirty="0" smtClean="0"/>
              <a:t>R</a:t>
            </a:r>
          </a:p>
          <a:p>
            <a:r>
              <a:rPr lang="en-US" sz="4000" b="1" dirty="0" smtClean="0"/>
              <a:t>T</a:t>
            </a:r>
          </a:p>
        </p:txBody>
      </p:sp>
      <p:sp>
        <p:nvSpPr>
          <p:cNvPr id="6" name="Rectangle 5"/>
          <p:cNvSpPr/>
          <p:nvPr/>
        </p:nvSpPr>
        <p:spPr>
          <a:xfrm>
            <a:off x="838200" y="6273225"/>
            <a:ext cx="1219200" cy="58477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BLUE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600200" y="0"/>
          <a:ext cx="7543800" cy="6866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2514600"/>
                <a:gridCol w="2514600"/>
              </a:tblGrid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Rounds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Deer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Resources</a:t>
                      </a:r>
                      <a:endParaRPr lang="en-US" b="1" dirty="0"/>
                    </a:p>
                  </a:txBody>
                  <a:tcPr/>
                </a:tc>
              </a:tr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</a:tr>
              <a:tr h="41237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</a:tr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</a:tr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</a:tr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</a:t>
                      </a:r>
                      <a:endParaRPr lang="en-US" dirty="0"/>
                    </a:p>
                  </a:txBody>
                  <a:tcPr/>
                </a:tc>
              </a:tr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</a:tr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/>
                </a:tc>
              </a:tr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</a:tr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</a:tr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</a:tr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</a:tr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</a:tr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</a:t>
                      </a:r>
                      <a:endParaRPr lang="en-US" dirty="0"/>
                    </a:p>
                  </a:txBody>
                  <a:tcPr/>
                </a:tc>
              </a:tr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304800"/>
            <a:ext cx="530915" cy="62478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000" b="1" dirty="0" smtClean="0"/>
              <a:t>C</a:t>
            </a:r>
          </a:p>
          <a:p>
            <a:r>
              <a:rPr lang="en-US" sz="4000" b="1" dirty="0" smtClean="0"/>
              <a:t>O</a:t>
            </a:r>
          </a:p>
          <a:p>
            <a:r>
              <a:rPr lang="en-US" sz="4000" b="1" dirty="0" smtClean="0"/>
              <a:t>P</a:t>
            </a:r>
          </a:p>
          <a:p>
            <a:r>
              <a:rPr lang="en-US" sz="4000" b="1" dirty="0" smtClean="0"/>
              <a:t>Y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C</a:t>
            </a:r>
          </a:p>
          <a:p>
            <a:r>
              <a:rPr lang="en-US" sz="4000" b="1" dirty="0" smtClean="0"/>
              <a:t>H</a:t>
            </a:r>
          </a:p>
          <a:p>
            <a:r>
              <a:rPr lang="en-US" sz="4000" b="1" dirty="0" smtClean="0"/>
              <a:t>A</a:t>
            </a:r>
          </a:p>
          <a:p>
            <a:r>
              <a:rPr lang="en-US" sz="4000" b="1" dirty="0" smtClean="0"/>
              <a:t>R</a:t>
            </a:r>
          </a:p>
          <a:p>
            <a:r>
              <a:rPr lang="en-US" sz="4000" b="1" dirty="0" smtClean="0"/>
              <a:t>T</a:t>
            </a:r>
          </a:p>
        </p:txBody>
      </p:sp>
      <p:sp>
        <p:nvSpPr>
          <p:cNvPr id="6" name="Rectangle 5"/>
          <p:cNvSpPr/>
          <p:nvPr/>
        </p:nvSpPr>
        <p:spPr>
          <a:xfrm>
            <a:off x="685800" y="6273225"/>
            <a:ext cx="95503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RED</a:t>
            </a:r>
            <a:endParaRPr lang="en-US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600200" y="0"/>
          <a:ext cx="7543800" cy="6866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2514600"/>
                <a:gridCol w="2514600"/>
              </a:tblGrid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Rounds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Deer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Resources</a:t>
                      </a:r>
                      <a:endParaRPr lang="en-US" b="1" dirty="0"/>
                    </a:p>
                  </a:txBody>
                  <a:tcPr/>
                </a:tc>
              </a:tr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</a:tr>
              <a:tr h="41237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</a:tr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</a:tr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</a:tr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</a:tr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</a:tr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</a:tr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</a:tr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</a:tr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</a:tr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304800"/>
            <a:ext cx="530915" cy="62478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000" b="1" dirty="0" smtClean="0"/>
              <a:t>C</a:t>
            </a:r>
          </a:p>
          <a:p>
            <a:r>
              <a:rPr lang="en-US" sz="4000" b="1" dirty="0" smtClean="0"/>
              <a:t>O</a:t>
            </a:r>
          </a:p>
          <a:p>
            <a:r>
              <a:rPr lang="en-US" sz="4000" b="1" dirty="0" smtClean="0"/>
              <a:t>P</a:t>
            </a:r>
          </a:p>
          <a:p>
            <a:r>
              <a:rPr lang="en-US" sz="4000" b="1" dirty="0" smtClean="0"/>
              <a:t>Y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C</a:t>
            </a:r>
          </a:p>
          <a:p>
            <a:r>
              <a:rPr lang="en-US" sz="4000" b="1" dirty="0" smtClean="0"/>
              <a:t>H</a:t>
            </a:r>
          </a:p>
          <a:p>
            <a:r>
              <a:rPr lang="en-US" sz="4000" b="1" dirty="0" smtClean="0"/>
              <a:t>A</a:t>
            </a:r>
          </a:p>
          <a:p>
            <a:r>
              <a:rPr lang="en-US" sz="4000" b="1" dirty="0" smtClean="0"/>
              <a:t>R</a:t>
            </a:r>
          </a:p>
          <a:p>
            <a:r>
              <a:rPr lang="en-US" sz="4000" b="1" dirty="0" smtClean="0"/>
              <a:t>T</a:t>
            </a:r>
          </a:p>
        </p:txBody>
      </p:sp>
      <p:sp>
        <p:nvSpPr>
          <p:cNvPr id="6" name="Rectangle 5"/>
          <p:cNvSpPr/>
          <p:nvPr/>
        </p:nvSpPr>
        <p:spPr>
          <a:xfrm>
            <a:off x="533400" y="6273225"/>
            <a:ext cx="12954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8000">
                  <a:solidFill>
                    <a:srgbClr val="FFCC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Yellow</a:t>
            </a:r>
            <a:endParaRPr lang="en-US" sz="3200" b="1" cap="none" spc="0" dirty="0">
              <a:ln w="18000">
                <a:solidFill>
                  <a:srgbClr val="FFCC0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600200" y="0"/>
          <a:ext cx="7543800" cy="6866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2514600"/>
                <a:gridCol w="2514600"/>
              </a:tblGrid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Rounds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Deer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Resources</a:t>
                      </a:r>
                      <a:endParaRPr lang="en-US" b="1" dirty="0"/>
                    </a:p>
                  </a:txBody>
                  <a:tcPr/>
                </a:tc>
              </a:tr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</a:t>
                      </a:r>
                      <a:endParaRPr lang="en-US" dirty="0"/>
                    </a:p>
                  </a:txBody>
                  <a:tcPr/>
                </a:tc>
              </a:tr>
              <a:tr h="41237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</a:tr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/>
                </a:tc>
              </a:tr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</a:tr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</a:tr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</a:tr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</a:tr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</a:tr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</a:t>
                      </a:r>
                      <a:endParaRPr lang="en-US" dirty="0"/>
                    </a:p>
                  </a:txBody>
                  <a:tcPr/>
                </a:tc>
              </a:tr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</a:t>
                      </a:r>
                      <a:endParaRPr lang="en-US" dirty="0"/>
                    </a:p>
                  </a:txBody>
                  <a:tcPr/>
                </a:tc>
              </a:tr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</a:tr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</a:t>
                      </a:r>
                      <a:endParaRPr lang="en-US" dirty="0"/>
                    </a:p>
                  </a:txBody>
                  <a:tcPr/>
                </a:tc>
              </a:tr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</a:tr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304800"/>
            <a:ext cx="530915" cy="62478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000" b="1" dirty="0" smtClean="0"/>
              <a:t>C</a:t>
            </a:r>
          </a:p>
          <a:p>
            <a:r>
              <a:rPr lang="en-US" sz="4000" b="1" dirty="0" smtClean="0"/>
              <a:t>O</a:t>
            </a:r>
          </a:p>
          <a:p>
            <a:r>
              <a:rPr lang="en-US" sz="4000" b="1" dirty="0" smtClean="0"/>
              <a:t>P</a:t>
            </a:r>
          </a:p>
          <a:p>
            <a:r>
              <a:rPr lang="en-US" sz="4000" b="1" dirty="0" smtClean="0"/>
              <a:t>Y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C</a:t>
            </a:r>
          </a:p>
          <a:p>
            <a:r>
              <a:rPr lang="en-US" sz="4000" b="1" dirty="0" smtClean="0"/>
              <a:t>H</a:t>
            </a:r>
          </a:p>
          <a:p>
            <a:r>
              <a:rPr lang="en-US" sz="4000" b="1" dirty="0" smtClean="0"/>
              <a:t>A</a:t>
            </a:r>
          </a:p>
          <a:p>
            <a:r>
              <a:rPr lang="en-US" sz="4000" b="1" dirty="0" smtClean="0"/>
              <a:t>R</a:t>
            </a:r>
          </a:p>
          <a:p>
            <a:r>
              <a:rPr lang="en-US" sz="4000" b="1" dirty="0" smtClean="0"/>
              <a:t>T</a:t>
            </a:r>
          </a:p>
        </p:txBody>
      </p:sp>
      <p:sp>
        <p:nvSpPr>
          <p:cNvPr id="6" name="Rectangle 5"/>
          <p:cNvSpPr/>
          <p:nvPr/>
        </p:nvSpPr>
        <p:spPr>
          <a:xfrm>
            <a:off x="533400" y="6273225"/>
            <a:ext cx="14478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8000">
                  <a:solidFill>
                    <a:srgbClr val="92D050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GREEN</a:t>
            </a:r>
            <a:endParaRPr lang="en-US" sz="3200" b="1" cap="none" spc="0" dirty="0">
              <a:ln w="18000">
                <a:solidFill>
                  <a:srgbClr val="92D050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Oh Deer Lab Questions</a:t>
            </a:r>
            <a:br>
              <a:rPr lang="en-US" dirty="0" smtClean="0"/>
            </a:br>
            <a:r>
              <a:rPr lang="en-US" sz="3100" b="1" u="sng" dirty="0" smtClean="0">
                <a:solidFill>
                  <a:srgbClr val="FF0000"/>
                </a:solidFill>
                <a:latin typeface="Mongolian Baiti" pitchFamily="66" charset="0"/>
                <a:cs typeface="Mongolian Baiti" pitchFamily="66" charset="0"/>
              </a:rPr>
              <a:t>All questions must be written in complete sentences</a:t>
            </a:r>
            <a:endParaRPr lang="en-US" sz="2700" b="1" u="sng" dirty="0">
              <a:solidFill>
                <a:srgbClr val="FF0000"/>
              </a:solidFill>
              <a:latin typeface="Mongolian Baiti" pitchFamily="66" charset="0"/>
              <a:cs typeface="Mongolian Baiti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93837"/>
            <a:ext cx="8991600" cy="5364163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800" dirty="0" smtClean="0"/>
              <a:t>Create a line graph of both the deer population and available resources on the same graph. (this needs to be graphed and labeled on the correct axis's . Use two different colors to represent deer and resources</a:t>
            </a:r>
            <a:r>
              <a:rPr lang="en-US" sz="3800" dirty="0" smtClean="0"/>
              <a:t>)</a:t>
            </a:r>
            <a:endParaRPr lang="en-US" sz="3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800" dirty="0" smtClean="0"/>
              <a:t>Define </a:t>
            </a:r>
            <a:r>
              <a:rPr lang="en-US" sz="3800" dirty="0" smtClean="0"/>
              <a:t>the following words: population density, limiting factor, predation then in complete sentences explain how these words fit with this lab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800" dirty="0" smtClean="0"/>
              <a:t>Name </a:t>
            </a:r>
            <a:r>
              <a:rPr lang="en-US" sz="3800" dirty="0" smtClean="0"/>
              <a:t>and explain 4 </a:t>
            </a:r>
            <a:r>
              <a:rPr lang="en-US" sz="3800" dirty="0"/>
              <a:t>essential </a:t>
            </a:r>
            <a:r>
              <a:rPr lang="en-US" sz="3800" dirty="0" smtClean="0"/>
              <a:t>components organisms within a habitat  </a:t>
            </a:r>
            <a:r>
              <a:rPr lang="en-US" sz="3800" dirty="0"/>
              <a:t>need to </a:t>
            </a:r>
            <a:r>
              <a:rPr lang="en-US" sz="3800" dirty="0" smtClean="0"/>
              <a:t>survive (think about the game to help)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800" dirty="0" smtClean="0"/>
              <a:t>Explain what caused an increase of deer population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800" dirty="0" smtClean="0"/>
              <a:t>Explain what caused a decrease in deer population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800" dirty="0"/>
              <a:t>Explain why wildlife populations never stay the same but are </a:t>
            </a:r>
            <a:r>
              <a:rPr lang="en-US" sz="3800" dirty="0" smtClean="0"/>
              <a:t>continuously </a:t>
            </a:r>
            <a:r>
              <a:rPr lang="en-US" sz="3800" dirty="0"/>
              <a:t>changing just </a:t>
            </a:r>
            <a:r>
              <a:rPr lang="en-US" sz="3800" dirty="0" smtClean="0"/>
              <a:t>as </a:t>
            </a:r>
            <a:r>
              <a:rPr lang="en-US" sz="3800" dirty="0"/>
              <a:t>happened in the activity. </a:t>
            </a:r>
            <a:endParaRPr lang="en-US" sz="3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800" dirty="0" smtClean="0"/>
              <a:t>Explain how competition affects an ecosystem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800" dirty="0" smtClean="0"/>
              <a:t>Make a prediction of what the deer population will look like in 2 years. How did you come up with this? </a:t>
            </a:r>
            <a:endParaRPr lang="en-US" sz="3800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427</Words>
  <Application>Microsoft Office PowerPoint</Application>
  <PresentationFormat>On-screen Show (4:3)</PresentationFormat>
  <Paragraphs>254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Oh DEER! Lab Report</vt:lpstr>
      <vt:lpstr>Slide 2</vt:lpstr>
      <vt:lpstr>Slide 3</vt:lpstr>
      <vt:lpstr>Slide 4</vt:lpstr>
      <vt:lpstr>Slide 5</vt:lpstr>
      <vt:lpstr>Oh Deer Lab Questions All questions must be written in complete sentences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brittanys.smart</dc:creator>
  <cp:lastModifiedBy>allisonl.kickham</cp:lastModifiedBy>
  <cp:revision>6</cp:revision>
  <dcterms:created xsi:type="dcterms:W3CDTF">2015-04-27T13:04:54Z</dcterms:created>
  <dcterms:modified xsi:type="dcterms:W3CDTF">2015-04-27T13:54:54Z</dcterms:modified>
</cp:coreProperties>
</file>