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C477-342B-4783-978E-D05A558CA595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525-C420-4831-AB45-5E033BEA3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C477-342B-4783-978E-D05A558CA595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525-C420-4831-AB45-5E033BEA3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C477-342B-4783-978E-D05A558CA595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525-C420-4831-AB45-5E033BEA3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C477-342B-4783-978E-D05A558CA595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525-C420-4831-AB45-5E033BEA3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C477-342B-4783-978E-D05A558CA595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525-C420-4831-AB45-5E033BEA3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C477-342B-4783-978E-D05A558CA595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525-C420-4831-AB45-5E033BEA3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C477-342B-4783-978E-D05A558CA595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525-C420-4831-AB45-5E033BEA3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C477-342B-4783-978E-D05A558CA595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525-C420-4831-AB45-5E033BEA3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C477-342B-4783-978E-D05A558CA595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525-C420-4831-AB45-5E033BEA3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C477-342B-4783-978E-D05A558CA595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525-C420-4831-AB45-5E033BEA3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C477-342B-4783-978E-D05A558CA595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A525-C420-4831-AB45-5E033BEA3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C477-342B-4783-978E-D05A558CA595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AA525-C420-4831-AB45-5E033BEA3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57600" y="2514600"/>
            <a:ext cx="1981200" cy="1828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0"/>
            <a:ext cx="7620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276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62400" y="29718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Protists Notes</a:t>
            </a:r>
          </a:p>
          <a:p>
            <a:pPr algn="ctr"/>
            <a:r>
              <a:rPr lang="en-US" dirty="0" smtClean="0"/>
              <a:t>E152-E157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228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are protists?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1905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Why are protists considered the most diverse group of organisms?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1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Protists obtain their energy in 3 </a:t>
            </a:r>
            <a:r>
              <a:rPr lang="en-US" b="1" u="sng" dirty="0" smtClean="0"/>
              <a:t>ways</a:t>
            </a:r>
          </a:p>
          <a:p>
            <a:pPr algn="ctr"/>
            <a:endParaRPr lang="en-US" b="1" u="sng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plant-like</a:t>
            </a:r>
          </a:p>
          <a:p>
            <a:pPr marL="342900" indent="-342900"/>
            <a:endParaRPr lang="en-US" b="1" dirty="0" smtClean="0"/>
          </a:p>
          <a:p>
            <a:pPr marL="342900" indent="-342900"/>
            <a:endParaRPr lang="en-US" b="1" dirty="0" smtClean="0"/>
          </a:p>
          <a:p>
            <a:pPr marL="342900" indent="-342900"/>
            <a:r>
              <a:rPr lang="en-US" b="1" dirty="0" smtClean="0"/>
              <a:t>2.  Animal-like</a:t>
            </a:r>
          </a:p>
          <a:p>
            <a:pPr marL="342900" indent="-342900"/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/>
            <a:r>
              <a:rPr lang="en-US" b="1" dirty="0" smtClean="0"/>
              <a:t>3. Fungus-like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429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Define and give examples of algae, protozoa,  and funguslike protists?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8006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Draw, label, &amp; color algae </a:t>
            </a:r>
            <a:r>
              <a:rPr lang="en-US" b="1" dirty="0" smtClean="0"/>
              <a:t>(</a:t>
            </a:r>
            <a:r>
              <a:rPr lang="en-US" b="1" dirty="0" err="1" smtClean="0"/>
              <a:t>Chlamydomonas</a:t>
            </a:r>
            <a:r>
              <a:rPr lang="en-US" b="1" dirty="0" smtClean="0"/>
              <a:t>)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Draw, label, &amp; color Protozoa </a:t>
            </a:r>
            <a:r>
              <a:rPr lang="en-US" b="1" dirty="0" smtClean="0"/>
              <a:t>(Paramecium)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57800" y="4114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can protists cause disease? Give an example of a disease and how it spreads? (Page E-156)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991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86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allisonl.kickham</dc:creator>
  <cp:lastModifiedBy>allisonl.kickham</cp:lastModifiedBy>
  <cp:revision>7</cp:revision>
  <dcterms:created xsi:type="dcterms:W3CDTF">2015-03-10T12:41:10Z</dcterms:created>
  <dcterms:modified xsi:type="dcterms:W3CDTF">2015-03-10T15:57:38Z</dcterms:modified>
</cp:coreProperties>
</file>