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1D528-4502-44B7-B5CB-9DCA31C777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22CAE-2ECB-41C0-825E-55006222BF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7F78-D590-B047-8B3B-87AB58C437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43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D2C3-E2D3-45A5-B558-759B32D39D9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FD19-9C6B-4D2F-B2DD-520EADF09A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Draw Alfred Wegener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57150" cmpd="sng">
            <a:solidFill>
              <a:srgbClr val="3333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3"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57150" cmpd="sng">
            <a:solidFill>
              <a:srgbClr val="3333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895600" y="1295400"/>
            <a:ext cx="3200400" cy="3429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Draw the Earth’s layers with convection currents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(Include Asthenosphere and Lithosphere)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81800" y="3581400"/>
            <a:ext cx="2209800" cy="252441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7815" y="4696947"/>
            <a:ext cx="3259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List and describe 3 of Wegener’s Evidence of </a:t>
            </a:r>
            <a:r>
              <a:rPr lang="en-US" sz="2400" dirty="0"/>
              <a:t>C</a:t>
            </a:r>
            <a:r>
              <a:rPr lang="en-US" sz="2400" dirty="0" smtClean="0"/>
              <a:t>ontinental Drift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4919008"/>
            <a:ext cx="2406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Explain the theory of plate tectonics. This should be detailed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152400"/>
            <a:ext cx="33528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100" dirty="0" smtClean="0"/>
              <a:t>Explain how convection works</a:t>
            </a:r>
          </a:p>
          <a:p>
            <a:pPr marL="457200" indent="-457200">
              <a:buAutoNum type="arabicPeriod"/>
            </a:pPr>
            <a:r>
              <a:rPr lang="en-US" sz="2100" dirty="0" smtClean="0">
                <a:solidFill>
                  <a:srgbClr val="0000FF"/>
                </a:solidFill>
              </a:rPr>
              <a:t>How does temperature in the earth help create cont. Drift?</a:t>
            </a:r>
          </a:p>
          <a:p>
            <a:pPr marL="457200" indent="-457200">
              <a:buAutoNum type="arabicPeriod"/>
            </a:pPr>
            <a:r>
              <a:rPr lang="en-US" sz="2100" dirty="0" smtClean="0"/>
              <a:t>What does density have to do with the composition of the Earth’s layers?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4572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List and explain what scientist learned from drilling in the sea floor</a:t>
            </a:r>
            <a:endParaRPr lang="en-US" sz="24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038600"/>
            <a:ext cx="1219200" cy="1988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TextBox 22"/>
          <p:cNvSpPr txBox="1"/>
          <p:nvPr/>
        </p:nvSpPr>
        <p:spPr>
          <a:xfrm>
            <a:off x="7162800" y="3810000"/>
            <a:ext cx="2442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Wegener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9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allisonl.kickham</dc:creator>
  <cp:lastModifiedBy>allisonl.kickham</cp:lastModifiedBy>
  <cp:revision>1</cp:revision>
  <dcterms:created xsi:type="dcterms:W3CDTF">2014-09-08T12:22:39Z</dcterms:created>
  <dcterms:modified xsi:type="dcterms:W3CDTF">2014-09-08T12:25:34Z</dcterms:modified>
</cp:coreProperties>
</file>