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F876-E3FD-460B-8BA5-F2A6367F782B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178B-0E01-4544-A7BF-41E75E2AC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F876-E3FD-460B-8BA5-F2A6367F782B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178B-0E01-4544-A7BF-41E75E2AC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F876-E3FD-460B-8BA5-F2A6367F782B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178B-0E01-4544-A7BF-41E75E2AC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F876-E3FD-460B-8BA5-F2A6367F782B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178B-0E01-4544-A7BF-41E75E2AC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F876-E3FD-460B-8BA5-F2A6367F782B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178B-0E01-4544-A7BF-41E75E2AC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F876-E3FD-460B-8BA5-F2A6367F782B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178B-0E01-4544-A7BF-41E75E2AC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F876-E3FD-460B-8BA5-F2A6367F782B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178B-0E01-4544-A7BF-41E75E2AC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F876-E3FD-460B-8BA5-F2A6367F782B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178B-0E01-4544-A7BF-41E75E2AC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F876-E3FD-460B-8BA5-F2A6367F782B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178B-0E01-4544-A7BF-41E75E2AC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F876-E3FD-460B-8BA5-F2A6367F782B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178B-0E01-4544-A7BF-41E75E2AC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F876-E3FD-460B-8BA5-F2A6367F782B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788178B-0E01-4544-A7BF-41E75E2AC4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12F876-E3FD-460B-8BA5-F2A6367F782B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88178B-0E01-4544-A7BF-41E75E2AC42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3200400"/>
          <a:ext cx="40386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4128"/>
                <a:gridCol w="2064472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TERM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 Density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Dependent Factors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 Density </a:t>
                      </a:r>
                      <a:r>
                        <a:rPr lang="en-US" dirty="0" smtClean="0"/>
                        <a:t>Independent Factor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2.Commensalism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 Producer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 Population Dynamics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 Limiting Factors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 Population </a:t>
                      </a:r>
                      <a:r>
                        <a:rPr lang="en-US" dirty="0" smtClean="0"/>
                        <a:t>Density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 Population </a:t>
                      </a:r>
                      <a:r>
                        <a:rPr lang="en-US" dirty="0" smtClean="0"/>
                        <a:t>Change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48200" y="3200400"/>
          <a:ext cx="4267200" cy="32385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33600"/>
                <a:gridCol w="2133600"/>
              </a:tblGrid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dirty="0" smtClean="0"/>
                        <a:t>9. Mutualism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 Parasitism</a:t>
                      </a:r>
                      <a:endParaRPr lang="en-US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dirty="0" smtClean="0"/>
                        <a:t>10.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Food</a:t>
                      </a:r>
                      <a:r>
                        <a:rPr lang="en-US" baseline="0" dirty="0" smtClean="0"/>
                        <a:t> Web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 Food Chain</a:t>
                      </a:r>
                      <a:endParaRPr lang="en-US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dirty="0" smtClean="0"/>
                        <a:t>11. Consumer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 Decomposer </a:t>
                      </a:r>
                      <a:endParaRPr lang="en-US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dirty="0" smtClean="0"/>
                        <a:t>12. Abiotic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 Biotic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685800"/>
            <a:ext cx="8382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Unit 10 Visual Vocab.</a:t>
            </a:r>
          </a:p>
          <a:p>
            <a:pPr algn="ctr"/>
            <a:endParaRPr lang="en-US" b="1" u="sng" dirty="0" smtClean="0"/>
          </a:p>
          <a:p>
            <a:r>
              <a:rPr lang="en-US" b="1" u="sng" dirty="0" smtClean="0"/>
              <a:t>Directions</a:t>
            </a:r>
            <a:r>
              <a:rPr lang="en-US" b="1" dirty="0" smtClean="0"/>
              <a:t>: </a:t>
            </a:r>
            <a:r>
              <a:rPr lang="en-US" dirty="0" smtClean="0"/>
              <a:t>For each term, write the term in the box, followed by a definition and picture.  Please complete all the definition first before you begin your pictures. You </a:t>
            </a:r>
            <a:r>
              <a:rPr lang="en-US" b="1" u="sng" dirty="0" smtClean="0"/>
              <a:t>MUST </a:t>
            </a:r>
            <a:r>
              <a:rPr lang="en-US" dirty="0" smtClean="0"/>
              <a:t>have the definitions completed before you </a:t>
            </a:r>
            <a:r>
              <a:rPr lang="en-US" b="1" u="sng" dirty="0" smtClean="0"/>
              <a:t>leave class TODAY</a:t>
            </a:r>
            <a:r>
              <a:rPr lang="en-US" dirty="0" smtClean="0"/>
              <a:t>! All pictures must be in color.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27432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u="sng" dirty="0" smtClean="0"/>
              <a:t>Front page – 112a</a:t>
            </a:r>
            <a:endParaRPr lang="en-US" sz="2000" b="1" i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5638800" y="27432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u="sng" dirty="0" smtClean="0"/>
              <a:t>Front page – 112b</a:t>
            </a:r>
            <a:endParaRPr lang="en-US" sz="2000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</TotalTime>
  <Words>124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Slide 1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allisonl.kickham</dc:creator>
  <cp:lastModifiedBy>allisonl.kickham</cp:lastModifiedBy>
  <cp:revision>7</cp:revision>
  <dcterms:created xsi:type="dcterms:W3CDTF">2015-04-17T12:56:39Z</dcterms:created>
  <dcterms:modified xsi:type="dcterms:W3CDTF">2015-04-17T14:31:37Z</dcterms:modified>
</cp:coreProperties>
</file>