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73" r:id="rId3"/>
    <p:sldId id="257" r:id="rId4"/>
    <p:sldId id="259" r:id="rId5"/>
    <p:sldId id="267" r:id="rId6"/>
    <p:sldId id="258" r:id="rId7"/>
    <p:sldId id="268" r:id="rId8"/>
    <p:sldId id="260" r:id="rId9"/>
    <p:sldId id="261" r:id="rId10"/>
    <p:sldId id="266" r:id="rId11"/>
    <p:sldId id="269" r:id="rId12"/>
    <p:sldId id="270" r:id="rId13"/>
    <p:sldId id="274" r:id="rId1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98E9147-DC20-457D-8CA1-42973CB75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6E332F8-A117-4F23-9B33-095022939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DA7DE-4297-4649-8F29-7322C1AF53D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F0726-ACD8-4968-80D2-4B43F98A5193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2B7A7-677F-4549-A755-E7830271E268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99FE2-874B-4AF0-9D50-04D515E4C541}" type="slidenum">
              <a:rPr lang="en-US"/>
              <a:pPr/>
              <a:t>12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575D3-7601-4A05-B63C-68B4271AEA4A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A4423-EE96-4AD7-9618-44CF2393C0EA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7971F-B5FE-4A7F-8C45-B2B087DF76D9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1330A-F388-4D40-A5E7-F1B90A8CF87C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4088E-D1B5-41DA-B973-677A6938D26C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0BF9B-893E-4E75-A812-6AF652A44A1D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B1952-A391-4CA3-9486-11567F201AF7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98DB5-3861-4A89-A482-CC8D2AD7CCE7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3F4B6-9AC2-4C18-AD67-FCE0BE891EF4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D95B-D46F-402B-A455-752C9FC0F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E741-379B-47BE-8880-BF5269F04383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B4C2-E982-49F2-85CB-3F8999C55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6400" y="896938"/>
            <a:ext cx="1676400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96938"/>
            <a:ext cx="4876800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8615B-BF04-4C02-B888-FF0045C362C4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876F8-1CA4-4D82-B22C-A52B60923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938"/>
            <a:ext cx="6705600" cy="9318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276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0" y="2133600"/>
            <a:ext cx="3276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E5A3-672B-4C71-85FD-F1452BAB6F84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5FE18-9FC0-484E-B9EC-E0470DBF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4B6C4-25D6-4D9E-AE94-5493E2982014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0843-3371-4F4E-A298-5C5F9E4FF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DAD35-5F2A-4547-A3DF-30A70A26673F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B4D1-DEAB-495A-8E18-5CB733E66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276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133600"/>
            <a:ext cx="3276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7B437-590A-4E28-A697-AA48C06BD060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DE1E-26BF-49BB-86B8-335E73A39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128C-EB3D-4FD0-A19C-59BE9EE291A9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D0AF7-25C0-4060-A75E-7A106A3D6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FD203-97D0-4638-AC0E-7CB330AF20E6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67AB-4B0C-49E9-A824-933226C0F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C795-6AC4-4081-938D-0A8B008E2E89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7163-7267-452C-AAB2-634CD9AA6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4853E-32B5-4D58-9029-7A50CC3DDDDA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9F578-E761-43E4-B779-40DBAA043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437E9-3A71-4CAF-A9D6-E0D0938A863A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08C33-B288-458A-8896-D50A874D9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96938"/>
            <a:ext cx="6705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6705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51F806EE-11DF-47EE-8B58-B6FD08C00ABE}" type="datetime1">
              <a:rPr lang="en-US"/>
              <a:pPr>
                <a:defRPr/>
              </a:pPr>
              <a:t>1/16/2014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03BA0D-F405-4D8C-BA00-3B8B48FBA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9"/>
          <p:cNvGrpSpPr>
            <a:grpSpLocks/>
          </p:cNvGrpSpPr>
          <p:nvPr/>
        </p:nvGrpSpPr>
        <p:grpSpPr bwMode="auto">
          <a:xfrm>
            <a:off x="0" y="0"/>
            <a:ext cx="9067800" cy="6705600"/>
            <a:chOff x="0" y="0"/>
            <a:chExt cx="5712" cy="4224"/>
          </a:xfrm>
        </p:grpSpPr>
        <p:pic>
          <p:nvPicPr>
            <p:cNvPr id="1032" name="Picture 7" descr="MS3 copy"/>
            <p:cNvPicPr>
              <a:picLocks noChangeAspect="1" noChangeArrowheads="1"/>
            </p:cNvPicPr>
            <p:nvPr userDrawn="1"/>
          </p:nvPicPr>
          <p:blipFill>
            <a:blip r:embed="rId14">
              <a:lum bright="2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4560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8" descr="MS2 copy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599" y="48"/>
              <a:ext cx="1113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0/Rudolf_Virchow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BTicXXxzQA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X6N82No4Nz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ntoni_van_Leeuwenhoek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/art-14136/Matthias-Schleiden?articleTypeId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6781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latin typeface="+mn-lt"/>
              </a:rPr>
              <a:t>Cell Theory and the Scientists </a:t>
            </a:r>
            <a:br>
              <a:rPr lang="en-US" sz="6000" dirty="0" smtClean="0">
                <a:latin typeface="+mn-lt"/>
              </a:rPr>
            </a:br>
            <a:r>
              <a:rPr lang="en-US" sz="6000" dirty="0" smtClean="0">
                <a:latin typeface="+mn-lt"/>
              </a:rPr>
              <a:t>Who Helped Shape 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Rudolph Virchow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905000"/>
            <a:ext cx="4648200" cy="4221163"/>
          </a:xfrm>
        </p:spPr>
        <p:txBody>
          <a:bodyPr/>
          <a:lstStyle/>
          <a:p>
            <a:pPr eaLnBrk="1" hangingPunct="1"/>
            <a:r>
              <a:rPr lang="en-US" sz="2400" smtClean="0"/>
              <a:t>Born: October 13, 1821</a:t>
            </a:r>
          </a:p>
          <a:p>
            <a:pPr eaLnBrk="1" hangingPunct="1"/>
            <a:r>
              <a:rPr lang="en-US" sz="2400" smtClean="0"/>
              <a:t>Died: September 5, 1902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German pathologist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He is known as the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“Father of Pathology.”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Discovered that all living cells come only from other living cells.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28600" y="5943600"/>
            <a:ext cx="2819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http://en.wikipedia.org/wiki/Image:Rudolf_Virchow.jpg</a:t>
            </a:r>
          </a:p>
        </p:txBody>
      </p:sp>
      <p:pic>
        <p:nvPicPr>
          <p:cNvPr id="11269" name="Picture 7" descr="Image:Rudolf Virchow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81200"/>
            <a:ext cx="2590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The Cell Theory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Contributors: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2" eaLnBrk="1" hangingPunct="1"/>
            <a:r>
              <a:rPr lang="en-US" smtClean="0"/>
              <a:t>Matthias Schleiden</a:t>
            </a:r>
          </a:p>
          <a:p>
            <a:pPr lvl="2" eaLnBrk="1" hangingPunct="1"/>
            <a:r>
              <a:rPr lang="en-US" smtClean="0"/>
              <a:t>Theodor Schwann</a:t>
            </a:r>
          </a:p>
          <a:p>
            <a:pPr lvl="2" eaLnBrk="1" hangingPunct="1"/>
            <a:r>
              <a:rPr lang="en-US" smtClean="0"/>
              <a:t>Rudolph Virchow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  <a:hlinkClick r:id="rId3"/>
              </a:rPr>
              <a:t>The Cell Theory</a:t>
            </a:r>
            <a:endParaRPr lang="en-US" dirty="0" smtClean="0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All living things are made of cells.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Cells are the basic units of structure and function in living things.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Living cells come only from other living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1336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hlinkClick r:id="rId2"/>
              </a:rPr>
              <a:t>Bill Nye Video-Cell Theory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The Cell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smallest unit that can perform all life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2400" y="2379663"/>
            <a:ext cx="70104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6000" b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6000" dirty="0">
                <a:solidFill>
                  <a:schemeClr val="tx2"/>
                </a:solidFill>
                <a:latin typeface="+mn-lt"/>
              </a:rPr>
              <a:t>Scientists and </a:t>
            </a:r>
            <a:br>
              <a:rPr lang="en-US" sz="6000" dirty="0">
                <a:solidFill>
                  <a:schemeClr val="tx2"/>
                </a:solidFill>
                <a:latin typeface="+mn-lt"/>
              </a:rPr>
            </a:br>
            <a:r>
              <a:rPr lang="en-US" sz="6000" dirty="0">
                <a:solidFill>
                  <a:schemeClr val="tx2"/>
                </a:solidFill>
                <a:latin typeface="+mn-lt"/>
              </a:rPr>
              <a:t>the Cell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Anton van Leeuwenhoek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2133600"/>
            <a:ext cx="3886200" cy="3992563"/>
          </a:xfrm>
        </p:spPr>
        <p:txBody>
          <a:bodyPr/>
          <a:lstStyle/>
          <a:p>
            <a:pPr eaLnBrk="1" hangingPunct="1"/>
            <a:r>
              <a:rPr lang="en-US" sz="2400" smtClean="0"/>
              <a:t>Born: October 24, 1632</a:t>
            </a:r>
          </a:p>
          <a:p>
            <a:pPr eaLnBrk="1" hangingPunct="1"/>
            <a:r>
              <a:rPr lang="en-US" sz="2400" smtClean="0"/>
              <a:t>Died: August 30, 1723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He is known as the “Father of Microscopy.”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</p:txBody>
      </p:sp>
      <p:pic>
        <p:nvPicPr>
          <p:cNvPr id="5124" name="Picture 5" descr="280px-Antoni_van_Leeuwenhoek">
            <a:hlinkClick r:id="rId3" tooltip="Antoni van Leeuwenhoek.pn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057400"/>
            <a:ext cx="266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" y="5867400"/>
            <a:ext cx="2667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http://en.wikipedia.org/wiki/Anton_van_Leeuwenhoek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Anton van Leeuwenhoek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3733800" cy="3992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Discoveries: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- 1673: He looked at pond scum under the microscope and discovered small organisms he called </a:t>
            </a:r>
            <a:r>
              <a:rPr lang="en-US" sz="2400" i="1" smtClean="0"/>
              <a:t>animalcules </a:t>
            </a:r>
            <a:r>
              <a:rPr lang="en-US" sz="2400" smtClean="0"/>
              <a:t>or little animals (Protists)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- 1676: discovered 		bacteria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</a:p>
        </p:txBody>
      </p:sp>
      <p:pic>
        <p:nvPicPr>
          <p:cNvPr id="6148" name="Picture 5" descr="cili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981200"/>
            <a:ext cx="2571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267200" y="5638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http://www.kent.k12.wa.us/staff/TimLynch/sci_class/chap09/lesson_protista/Protista_Lesson.html#Algae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Robert Hooke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2057400"/>
            <a:ext cx="4038600" cy="3992563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400" smtClean="0"/>
              <a:t>Born: July 18, 1635</a:t>
            </a:r>
          </a:p>
          <a:p>
            <a:pPr eaLnBrk="1" hangingPunct="1">
              <a:lnSpc>
                <a:spcPct val="105000"/>
              </a:lnSpc>
            </a:pPr>
            <a:r>
              <a:rPr lang="en-US" sz="2400" smtClean="0"/>
              <a:t>Died: March 3, 1703</a:t>
            </a:r>
          </a:p>
          <a:p>
            <a:pPr eaLnBrk="1" hangingPunct="1">
              <a:lnSpc>
                <a:spcPct val="105000"/>
              </a:lnSpc>
            </a:pPr>
            <a:endParaRPr lang="en-US" sz="2400" smtClean="0"/>
          </a:p>
          <a:p>
            <a:pPr eaLnBrk="1" hangingPunct="1">
              <a:lnSpc>
                <a:spcPct val="105000"/>
              </a:lnSpc>
            </a:pPr>
            <a:r>
              <a:rPr lang="en-US" sz="2400" smtClean="0"/>
              <a:t>Wrote and published “</a:t>
            </a:r>
            <a:r>
              <a:rPr lang="en-US" sz="2400" i="1" smtClean="0"/>
              <a:t>Micrographia”</a:t>
            </a:r>
          </a:p>
          <a:p>
            <a:pPr eaLnBrk="1" hangingPunct="1">
              <a:lnSpc>
                <a:spcPct val="105000"/>
              </a:lnSpc>
            </a:pPr>
            <a:endParaRPr lang="en-US" sz="2400" smtClean="0"/>
          </a:p>
          <a:p>
            <a:pPr eaLnBrk="1" hangingPunct="1">
              <a:lnSpc>
                <a:spcPct val="105000"/>
              </a:lnSpc>
            </a:pPr>
            <a:r>
              <a:rPr lang="en-US" sz="2400" smtClean="0"/>
              <a:t>Known as the “English Father of Microscopy”</a:t>
            </a:r>
          </a:p>
        </p:txBody>
      </p:sp>
      <p:pic>
        <p:nvPicPr>
          <p:cNvPr id="7172" name="Picture 5" descr="Hoo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57400"/>
            <a:ext cx="274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94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04800" y="5867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152400" y="5867400"/>
            <a:ext cx="3429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http://www-groups.dcs.st-and.ac.uk/~history/PictDisplay/Hooke.html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Robert Hooke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4648200" cy="39925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smtClean="0"/>
              <a:t>Contributions: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- He observed pieces of cork from the bark of a cork tree under the microscope.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 	- His observations led him to coin the word “cell.”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- “Cell”- means little rooms in Latin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- He compared the small boxes to the small rooms that monks lived in.</a:t>
            </a:r>
          </a:p>
        </p:txBody>
      </p:sp>
      <p:pic>
        <p:nvPicPr>
          <p:cNvPr id="8196" name="Picture 5" descr="Cork cel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981200"/>
            <a:ext cx="23193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572000" y="57150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http://www.learner.org/channel/courses/essential/life/session1/closer1.html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Matthias </a:t>
            </a:r>
            <a:r>
              <a:rPr lang="en-US" dirty="0" err="1" smtClean="0">
                <a:latin typeface="+mn-lt"/>
              </a:rPr>
              <a:t>Schleiden</a:t>
            </a:r>
            <a:endParaRPr lang="en-US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133600"/>
            <a:ext cx="4419600" cy="4495800"/>
          </a:xfrm>
        </p:spPr>
        <p:txBody>
          <a:bodyPr/>
          <a:lstStyle/>
          <a:p>
            <a:pPr eaLnBrk="1" hangingPunct="1"/>
            <a:r>
              <a:rPr lang="en-US" sz="2400" smtClean="0"/>
              <a:t>Born: April 5, 1804</a:t>
            </a:r>
          </a:p>
          <a:p>
            <a:pPr eaLnBrk="1" hangingPunct="1"/>
            <a:r>
              <a:rPr lang="en-US" sz="2400" smtClean="0"/>
              <a:t>Died: June 23, 1881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German botanist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Discovered that all plants were made of cells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Contributed to the creation of the cell theory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9220" name="Picture 5" descr="Photograph:Matthias Schleiden.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209800"/>
            <a:ext cx="23145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62000" y="57912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http://www.britannica.com/eb/article-9066147/Mathias-Jacob-Schleiden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Theodor Schwann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2971800" y="2133600"/>
            <a:ext cx="4267200" cy="3992563"/>
          </a:xfrm>
        </p:spPr>
        <p:txBody>
          <a:bodyPr/>
          <a:lstStyle/>
          <a:p>
            <a:pPr eaLnBrk="1" hangingPunct="1"/>
            <a:r>
              <a:rPr lang="en-US" sz="2400" smtClean="0"/>
              <a:t>Born: December 7, 1810</a:t>
            </a:r>
          </a:p>
          <a:p>
            <a:pPr eaLnBrk="1" hangingPunct="1"/>
            <a:r>
              <a:rPr lang="en-US" sz="2400" smtClean="0"/>
              <a:t>Died: January 11, 1882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German zoologist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Concluded that all animals are made of cells.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Contributed to the creation of the cell theory</a:t>
            </a:r>
          </a:p>
        </p:txBody>
      </p:sp>
      <p:pic>
        <p:nvPicPr>
          <p:cNvPr id="10244" name="Picture 11" descr="Theodor Schwan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2428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228600" y="5943600"/>
            <a:ext cx="2819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       http://www.nndb.com/people/357/000096069/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 presentation">
  <a:themeElements>
    <a:clrScheme name="Student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udent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ent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566</TotalTime>
  <Words>269</Words>
  <Application>Microsoft Office PowerPoint</Application>
  <PresentationFormat>On-screen Show (4:3)</PresentationFormat>
  <Paragraphs>87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Student presentation</vt:lpstr>
      <vt:lpstr>Cell Theory and the Scientists  Who Helped Shape It</vt:lpstr>
      <vt:lpstr>The Cell</vt:lpstr>
      <vt:lpstr>Slide 3</vt:lpstr>
      <vt:lpstr>Anton van Leeuwenhoek</vt:lpstr>
      <vt:lpstr>Anton van Leeuwenhoek</vt:lpstr>
      <vt:lpstr>Robert Hooke</vt:lpstr>
      <vt:lpstr>Robert Hooke</vt:lpstr>
      <vt:lpstr>Matthias Schleiden</vt:lpstr>
      <vt:lpstr>Theodor Schwann</vt:lpstr>
      <vt:lpstr>Rudolph Virchow</vt:lpstr>
      <vt:lpstr>The Cell Theory</vt:lpstr>
      <vt:lpstr>The Cell Theory</vt:lpstr>
      <vt:lpstr>Slide 13</vt:lpstr>
    </vt:vector>
  </TitlesOfParts>
  <Manager/>
  <Company>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Amanda Marie Culp</dc:creator>
  <cp:keywords/>
  <dc:description/>
  <cp:lastModifiedBy>pete</cp:lastModifiedBy>
  <cp:revision>13</cp:revision>
  <dcterms:created xsi:type="dcterms:W3CDTF">2008-03-25T14:23:45Z</dcterms:created>
  <dcterms:modified xsi:type="dcterms:W3CDTF">2014-01-16T17:15:33Z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TC011424121033</vt:lpwstr>
  </property>
</Properties>
</file>