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69" r:id="rId4"/>
    <p:sldId id="270" r:id="rId5"/>
    <p:sldId id="271" r:id="rId6"/>
    <p:sldId id="257" r:id="rId7"/>
    <p:sldId id="259" r:id="rId8"/>
    <p:sldId id="261" r:id="rId9"/>
    <p:sldId id="272" r:id="rId10"/>
    <p:sldId id="273" r:id="rId11"/>
    <p:sldId id="260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DCD"/>
    <a:srgbClr val="000000"/>
    <a:srgbClr val="FFFF00"/>
    <a:srgbClr val="FF8000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EE5780-D417-48CA-9FE7-1F5CC176E4B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6CD3CD-6AD6-4209-A5EC-B1777AA4E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95F746-C82B-E54B-B5E6-E46D1A3F8A8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9228C9-E64D-A141-BE87-563CD58B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32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03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13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93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65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Counting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5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3 H</a:t>
            </a:r>
            <a:r>
              <a:rPr lang="en-US" baseline="-25000" dirty="0" smtClean="0"/>
              <a:t>2</a:t>
            </a:r>
            <a:r>
              <a:rPr lang="en-US" dirty="0" smtClean="0"/>
              <a:t>O				 4 Al(OH)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try!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200" dirty="0" smtClean="0"/>
              <a:t>Write down the different elements and count the # of atoms 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818862"/>
              </p:ext>
            </p:extLst>
          </p:nvPr>
        </p:nvGraphicFramePr>
        <p:xfrm>
          <a:off x="426127" y="1778001"/>
          <a:ext cx="8474568" cy="46254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24856"/>
                <a:gridCol w="2824856"/>
                <a:gridCol w="2824856"/>
              </a:tblGrid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NaOH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HNO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r>
                        <a:rPr lang="en-US" b="1" baseline="0" dirty="0" smtClean="0"/>
                        <a:t> Mg(OH)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MgCl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Li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</a:t>
                      </a:r>
                      <a:r>
                        <a:rPr lang="en-US" b="1" dirty="0" err="1" smtClean="0"/>
                        <a:t>NaOH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SO</a:t>
                      </a:r>
                      <a:r>
                        <a:rPr lang="en-US" b="1" baseline="-25000" dirty="0" smtClean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0" dirty="0" smtClean="0"/>
                        <a:t> (NH</a:t>
                      </a:r>
                      <a:r>
                        <a:rPr lang="en-US" b="1" baseline="-25000" dirty="0" smtClean="0"/>
                        <a:t>4</a:t>
                      </a:r>
                      <a:r>
                        <a:rPr lang="en-US" b="1" baseline="0" dirty="0" smtClean="0"/>
                        <a:t>)</a:t>
                      </a:r>
                      <a:r>
                        <a:rPr lang="en-US" b="1" baseline="-25000" dirty="0" smtClean="0"/>
                        <a:t>3</a:t>
                      </a:r>
                      <a:r>
                        <a:rPr lang="en-US" b="1" baseline="0" dirty="0" smtClean="0"/>
                        <a:t>PO</a:t>
                      </a:r>
                      <a:r>
                        <a:rPr lang="en-US" b="1" baseline="-25000" dirty="0" smtClean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Al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(SO</a:t>
                      </a:r>
                      <a:r>
                        <a:rPr lang="en-US" b="1" baseline="-25000" dirty="0" smtClean="0"/>
                        <a:t>3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27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Chemical Bond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 interaction (joining together) that holds two or more atoms or ions together to form new substances with different properties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goal of atoms bonding is to get a complete or full outermost shell. This is called an </a:t>
            </a:r>
            <a:r>
              <a:rPr lang="en-US" b="1" u="sng" dirty="0">
                <a:solidFill>
                  <a:schemeClr val="tx1"/>
                </a:solidFill>
              </a:rPr>
              <a:t>Octet</a:t>
            </a:r>
          </a:p>
        </p:txBody>
      </p:sp>
    </p:spTree>
    <p:extLst>
      <p:ext uri="{BB962C8B-B14F-4D97-AF65-F5344CB8AC3E}">
        <p14:creationId xmlns:p14="http://schemas.microsoft.com/office/powerpoint/2010/main" xmlns="" val="350405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Stable or Unstable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Stable – non reactive (does not want to bond) Full outer shell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Unstable – Reactive (wants to bond) (outer most shell not full)</a:t>
            </a:r>
          </a:p>
        </p:txBody>
      </p:sp>
    </p:spTree>
    <p:extLst>
      <p:ext uri="{BB962C8B-B14F-4D97-AF65-F5344CB8AC3E}">
        <p14:creationId xmlns:p14="http://schemas.microsoft.com/office/powerpoint/2010/main" xmlns="" val="217794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atoms bond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</a:rPr>
              <a:t>Atoms will either:</a:t>
            </a:r>
          </a:p>
          <a:p>
            <a:r>
              <a:rPr lang="en-US" dirty="0">
                <a:solidFill>
                  <a:schemeClr val="tx1"/>
                </a:solidFill>
              </a:rPr>
              <a:t>Share electrons to have a FULL outermost shell/energy level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Transfer (gain or lose) electrons to have a FULL outermost shell/energy level </a:t>
            </a:r>
          </a:p>
        </p:txBody>
      </p:sp>
    </p:spTree>
    <p:extLst>
      <p:ext uri="{BB962C8B-B14F-4D97-AF65-F5344CB8AC3E}">
        <p14:creationId xmlns:p14="http://schemas.microsoft.com/office/powerpoint/2010/main" xmlns="" val="30348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6686"/>
            <a:ext cx="8969828" cy="1198279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Write the name of the element in the 2</a:t>
            </a:r>
            <a:r>
              <a:rPr lang="en-US" sz="2700" baseline="30000" dirty="0">
                <a:solidFill>
                  <a:schemeClr val="tx1"/>
                </a:solidFill>
              </a:rPr>
              <a:t>nd</a:t>
            </a:r>
            <a:r>
              <a:rPr lang="en-US" sz="2700" dirty="0">
                <a:solidFill>
                  <a:schemeClr val="tx1"/>
                </a:solidFill>
              </a:rPr>
              <a:t> column then using the octet rule list the amount of electrons each element would like to obtain to be full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34143" y="2228850"/>
          <a:ext cx="6737577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859"/>
                <a:gridCol w="2245859"/>
                <a:gridCol w="2245859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Atomic Symbol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Name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</a:t>
                      </a:r>
                      <a:r>
                        <a:rPr lang="en-US" sz="1400" baseline="0" dirty="0" smtClean="0"/>
                        <a:t> Needed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Li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Si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Au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Cl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P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Br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52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850962"/>
            <a:ext cx="8229600" cy="4778829"/>
          </a:xfrm>
          <a:ln>
            <a:solidFill>
              <a:srgbClr val="CCFFCC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11430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H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    +     O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     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     </a:t>
            </a:r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H</a:t>
            </a:r>
            <a:r>
              <a:rPr lang="en-US" sz="4400" baseline="-25000" dirty="0" smtClean="0">
                <a:solidFill>
                  <a:srgbClr val="0070C0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O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Coefficient</a:t>
            </a:r>
            <a:r>
              <a:rPr lang="en-US" sz="2800" dirty="0" smtClean="0">
                <a:sym typeface="Wingdings"/>
              </a:rPr>
              <a:t> – a # that is in front of the element or compound and distributed to ALL associated elements or compounds</a:t>
            </a:r>
          </a:p>
          <a:p>
            <a:r>
              <a:rPr lang="en-US" sz="2800" dirty="0" smtClean="0">
                <a:solidFill>
                  <a:srgbClr val="3366FF"/>
                </a:solidFill>
                <a:sym typeface="Wingdings"/>
              </a:rPr>
              <a:t>Subscript</a:t>
            </a:r>
            <a:r>
              <a:rPr lang="en-US" sz="2800" dirty="0" smtClean="0">
                <a:sym typeface="Wingdings"/>
              </a:rPr>
              <a:t> – identifies the amount of atoms in an element</a:t>
            </a:r>
          </a:p>
          <a:p>
            <a:r>
              <a:rPr lang="en-US" sz="2800" dirty="0" smtClean="0">
                <a:solidFill>
                  <a:srgbClr val="C92DCD"/>
                </a:solidFill>
                <a:sym typeface="Wingdings"/>
              </a:rPr>
              <a:t>Reactant(s) </a:t>
            </a:r>
            <a:r>
              <a:rPr lang="en-US" sz="2800" dirty="0" smtClean="0">
                <a:sym typeface="Wingdings"/>
              </a:rPr>
              <a:t>– the starting material in a chemical reaction (on the left)</a:t>
            </a:r>
          </a:p>
          <a:p>
            <a:r>
              <a:rPr lang="en-US" sz="2800" dirty="0" smtClean="0">
                <a:solidFill>
                  <a:srgbClr val="FF8000"/>
                </a:solidFill>
                <a:sym typeface="Wingdings"/>
              </a:rPr>
              <a:t>Product(s) </a:t>
            </a:r>
            <a:r>
              <a:rPr lang="en-US" sz="2800" dirty="0" smtClean="0">
                <a:sym typeface="Wingdings"/>
              </a:rPr>
              <a:t>– the substance formed from the chemical reactants ( on the right)</a:t>
            </a:r>
          </a:p>
          <a:p>
            <a:r>
              <a:rPr lang="en-US" sz="2800" dirty="0" smtClean="0">
                <a:ln w="3175" cmpd="sng">
                  <a:noFill/>
                </a:ln>
                <a:solidFill>
                  <a:srgbClr val="000000"/>
                </a:solidFill>
                <a:sym typeface="Wingdings"/>
              </a:rPr>
              <a:t>Yield</a:t>
            </a:r>
            <a:r>
              <a:rPr lang="en-US" sz="2800" dirty="0" smtClean="0">
                <a:sym typeface="Wingdings"/>
              </a:rPr>
              <a:t> – like a equal sign; separates the products from the reactants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239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counting atoms you must always remember the subscripts behind each element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		There are 2 H and 1 O atoms in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/>
          </a:p>
          <a:p>
            <a:r>
              <a:rPr lang="en-US" dirty="0" smtClean="0"/>
              <a:t>Also, you must multiply the subscript by the coefficient in order to calculate the total number of atoms present in an equation 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4 x 2 = 8 therefore there are 8 H and 4 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7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compound is written inside a parenthesis, you must calculate the number of atoms inside the parenthesis  before multiplying the subscripts outside those brackets.</a:t>
            </a:r>
          </a:p>
          <a:p>
            <a:endParaRPr lang="en-US" dirty="0"/>
          </a:p>
          <a:p>
            <a:r>
              <a:rPr lang="en-US" dirty="0" smtClean="0"/>
              <a:t>  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76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counting atoms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subscript behind the element</a:t>
            </a:r>
          </a:p>
          <a:p>
            <a:pPr marL="868680" lvl="1" indent="-457200">
              <a:buNone/>
            </a:pPr>
            <a:r>
              <a:rPr lang="en-US" dirty="0" smtClean="0"/>
              <a:t>				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1050" dirty="0" smtClean="0">
                <a:solidFill>
                  <a:srgbClr val="0070C0"/>
                </a:solidFill>
              </a:rPr>
              <a:t>2  </a:t>
            </a:r>
            <a:r>
              <a:rPr lang="en-US" sz="1800" dirty="0" smtClean="0">
                <a:solidFill>
                  <a:srgbClr val="0070C0"/>
                </a:solidFill>
              </a:rPr>
              <a:t>= 2 Oxygen atoms</a:t>
            </a:r>
            <a:r>
              <a:rPr lang="en-US" sz="1800" dirty="0" smtClean="0"/>
              <a:t>		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coefficients distribute to every element its in front of (like in math 3(x +2)</a:t>
            </a:r>
          </a:p>
          <a:p>
            <a:pPr marL="1143000" lvl="2" indent="-457200">
              <a:buNone/>
            </a:pPr>
            <a:r>
              <a:rPr lang="en-US" dirty="0" smtClean="0"/>
              <a:t>			 </a:t>
            </a:r>
            <a:r>
              <a:rPr lang="en-US" dirty="0" smtClean="0">
                <a:solidFill>
                  <a:srgbClr val="0070C0"/>
                </a:solidFill>
              </a:rPr>
              <a:t>4 H</a:t>
            </a:r>
            <a:r>
              <a:rPr lang="en-US" sz="1100" dirty="0" smtClean="0">
                <a:solidFill>
                  <a:srgbClr val="0070C0"/>
                </a:solidFill>
              </a:rPr>
              <a:t>2</a:t>
            </a:r>
            <a:r>
              <a:rPr lang="en-US" sz="1900" dirty="0" smtClean="0">
                <a:solidFill>
                  <a:srgbClr val="0070C0"/>
                </a:solidFill>
              </a:rPr>
              <a:t>O</a:t>
            </a:r>
            <a:r>
              <a:rPr lang="en-US" sz="1100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= 8 Hydrogen atoms and 4 Oxygen atoms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Parenthesis… multiply subscript inside the parenthesis by subscript outside the parenthesis then times that number by the coefficient if any</a:t>
            </a:r>
          </a:p>
          <a:p>
            <a:pPr marL="571500" indent="-457200"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0070C0"/>
                </a:solidFill>
              </a:rPr>
              <a:t>4 (NH</a:t>
            </a:r>
            <a:r>
              <a:rPr lang="en-US" sz="1700" dirty="0" smtClean="0">
                <a:solidFill>
                  <a:srgbClr val="0070C0"/>
                </a:solidFill>
              </a:rPr>
              <a:t>3 </a:t>
            </a:r>
            <a:r>
              <a:rPr lang="en-US" sz="2600" dirty="0" smtClean="0">
                <a:solidFill>
                  <a:srgbClr val="0070C0"/>
                </a:solidFill>
              </a:rPr>
              <a:t>)</a:t>
            </a:r>
            <a:r>
              <a:rPr lang="en-US" sz="1700" dirty="0" smtClean="0">
                <a:solidFill>
                  <a:srgbClr val="0070C0"/>
                </a:solidFill>
              </a:rPr>
              <a:t>2  </a:t>
            </a:r>
            <a:endParaRPr lang="en-US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If there is no subscript or coefficient, then it is an UNDERSTOOD 1 (like in math x has an imaginary 1)</a:t>
            </a:r>
          </a:p>
          <a:p>
            <a:pPr marL="1783080" lvl="4" indent="-45720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200" dirty="0" smtClean="0">
                <a:solidFill>
                  <a:srgbClr val="0070C0"/>
                </a:solidFill>
              </a:rPr>
              <a:t>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2960</TotalTime>
  <Words>317</Words>
  <Application>Microsoft Office PowerPoint</Application>
  <PresentationFormat>On-screen Show (4:3)</PresentationFormat>
  <Paragraphs>74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Counting Atoms</vt:lpstr>
      <vt:lpstr>Chemical Bond</vt:lpstr>
      <vt:lpstr>Stable or Unstable </vt:lpstr>
      <vt:lpstr>How atoms bond</vt:lpstr>
      <vt:lpstr>Write the name of the element in the 2nd column then using the octet rule list the amount of electrons each element would like to obtain to be full</vt:lpstr>
      <vt:lpstr>Chemical Equation Vocab</vt:lpstr>
      <vt:lpstr>Counting atoms</vt:lpstr>
      <vt:lpstr>Counting atoms</vt:lpstr>
      <vt:lpstr>When counting atoms remember…</vt:lpstr>
      <vt:lpstr>Lets practice…</vt:lpstr>
      <vt:lpstr>You try!  Write down the different elements and count the # of atoms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allisonl.kickham</cp:lastModifiedBy>
  <cp:revision>71</cp:revision>
  <dcterms:created xsi:type="dcterms:W3CDTF">2012-12-10T03:25:07Z</dcterms:created>
  <dcterms:modified xsi:type="dcterms:W3CDTF">2014-12-08T17:21:24Z</dcterms:modified>
</cp:coreProperties>
</file>